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71" r:id="rId2"/>
    <p:sldId id="272" r:id="rId3"/>
    <p:sldId id="273" r:id="rId4"/>
    <p:sldId id="270" r:id="rId5"/>
  </p:sldIdLst>
  <p:sldSz cx="9144000" cy="6858000" type="screen4x3"/>
  <p:notesSz cx="6888163" cy="10020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0BFE4646-109E-4BAB-9725-2D873C2530E6}">
          <p14:sldIdLst>
            <p14:sldId id="271"/>
            <p14:sldId id="272"/>
            <p14:sldId id="273"/>
            <p14:sldId id="270"/>
          </p14:sldIdLst>
        </p14:section>
        <p14:section name="未命名的章節" id="{B65AF075-ED0A-478E-B750-2D73349FA66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5D9DAB2-46A3-4669-90CD-E216566EC29C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0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64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0410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05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409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251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EFDF-1CDD-4F13-B648-0BB1348C9DC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05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ADDE3A-319F-4574-8000-7C091DF2915B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2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BE744-1877-4C8A-97FE-63BDA7654150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4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2E183353-54A1-4212-98F7-95D07A627457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6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70F4AB99-415C-445A-8F47-4429E668CEC5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669D9DA-EAC0-496A-A4C5-CDBEB787247B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4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290ED-A428-4AAA-8869-15448B5970F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8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2F5378-B96A-4167-AADB-14578B009360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4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F84305-3C3D-4CAC-AF12-57ED5949F50D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32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2B55A0F1-5D7C-4B8C-A125-6A239B17D7E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84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8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478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學務處生輔組簡介</a:t>
            </a:r>
            <a:endParaRPr lang="zh-TW" altLang="en-US" sz="6000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39752" y="2636912"/>
            <a:ext cx="5112568" cy="1872208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TW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生輔組位置</a:t>
            </a:r>
            <a:endParaRPr lang="en-US" altLang="zh-TW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生輔組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提供的幫助</a:t>
            </a:r>
            <a:endParaRPr lang="en-US" altLang="zh-TW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4400" dirty="0">
              <a:solidFill>
                <a:schemeClr val="tx1"/>
              </a:solidFill>
            </a:endParaRPr>
          </a:p>
          <a:p>
            <a:pPr algn="l"/>
            <a:endParaRPr lang="zh-TW" altLang="en-US" sz="4400" dirty="0"/>
          </a:p>
          <a:p>
            <a:endParaRPr lang="zh-TW" altLang="en-US" dirty="0"/>
          </a:p>
        </p:txBody>
      </p:sp>
      <p:pic>
        <p:nvPicPr>
          <p:cNvPr id="4102" name="Picture 6" descr="活潑地動了！卡娜赫拉... | 路兒-LINE貼圖代購網| 不用VIP 儲值300送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58732"/>
            <a:ext cx="4896544" cy="2582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0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547664" y="620688"/>
            <a:ext cx="8229600" cy="1143000"/>
          </a:xfrm>
        </p:spPr>
        <p:txBody>
          <a:bodyPr/>
          <a:lstStyle/>
          <a:p>
            <a:r>
              <a:rPr lang="zh-TW" altLang="en-US" sz="6000" dirty="0" smtClean="0">
                <a:solidFill>
                  <a:schemeClr val="tx2"/>
                </a:solidFill>
              </a:rPr>
              <a:t>生輔組位置</a:t>
            </a:r>
            <a:endParaRPr lang="zh-TW" altLang="en-US" sz="6000" dirty="0">
              <a:solidFill>
                <a:schemeClr val="tx2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1043608" y="2132856"/>
            <a:ext cx="7272808" cy="1584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dirty="0" smtClean="0"/>
              <a:t>地下室學務處辦公室</a:t>
            </a:r>
            <a:endParaRPr lang="zh-TW" altLang="en-US" sz="5400" dirty="0"/>
          </a:p>
        </p:txBody>
      </p:sp>
      <p:pic>
        <p:nvPicPr>
          <p:cNvPr id="2050" name="Picture 2" descr="可愛地動了！卡娜赫拉... | 路兒-LINE貼圖代購網| 不用VIP 儲值300送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140968"/>
            <a:ext cx="3672408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生輔組提供的幫助</a:t>
            </a:r>
            <a:endParaRPr lang="zh-TW" altLang="en-US" sz="6000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防治性侵害、性騷擾及性霸凌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防治霸凌、防治藥物濫用、防治幫派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接受各項申訴申請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接受性平事件申請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調查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性平事件投訴信箱：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t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t091347@gmail.com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Picture 2" descr="卡娜赫拉的小動物新生... | 路兒-LINE貼圖代購網| 不用VIP 儲值300送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2520280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77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31640" y="692696"/>
            <a:ext cx="662473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88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感謝聆聽</a:t>
            </a:r>
            <a:endParaRPr lang="zh-TW" altLang="en-US" sz="8800" b="1" cap="all" dirty="0">
              <a:ln w="9000" cmpd="sng">
                <a:solidFill>
                  <a:srgbClr val="000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shade val="20000"/>
                      <a:satMod val="245000"/>
                    </a:srgbClr>
                  </a:gs>
                  <a:gs pos="43000">
                    <a:srgbClr val="000000">
                      <a:satMod val="255000"/>
                    </a:srgbClr>
                  </a:gs>
                  <a:gs pos="48000">
                    <a:srgbClr val="000000">
                      <a:shade val="85000"/>
                      <a:satMod val="255000"/>
                    </a:srgbClr>
                  </a:gs>
                  <a:gs pos="100000">
                    <a:srgbClr val="000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44510" y="5928328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905"/>
                <a:gradFill>
                  <a:gsLst>
                    <a:gs pos="0">
                      <a:srgbClr val="B90000">
                        <a:shade val="20000"/>
                        <a:satMod val="200000"/>
                      </a:srgbClr>
                    </a:gs>
                    <a:gs pos="78000">
                      <a:srgbClr val="B90000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B90000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生輔組</a:t>
            </a:r>
            <a:endParaRPr lang="zh-TW" altLang="en-US" sz="5400" b="1" dirty="0">
              <a:ln w="1905"/>
              <a:gradFill>
                <a:gsLst>
                  <a:gs pos="0">
                    <a:srgbClr val="B90000">
                      <a:shade val="20000"/>
                      <a:satMod val="200000"/>
                    </a:srgbClr>
                  </a:gs>
                  <a:gs pos="78000">
                    <a:srgbClr val="B90000">
                      <a:tint val="90000"/>
                      <a:shade val="89000"/>
                      <a:satMod val="220000"/>
                    </a:srgbClr>
                  </a:gs>
                  <a:gs pos="100000">
                    <a:srgbClr val="B90000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卡娜赫拉的Piske和Usagi（貼心問候篇） | Yabe-LINE貼圖代購| 台灣No.1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9246"/>
            <a:ext cx="5688632" cy="366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47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1455</TotalTime>
  <Words>78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Century Gothic</vt:lpstr>
      <vt:lpstr>Wingdings 3</vt:lpstr>
      <vt:lpstr>絲縷</vt:lpstr>
      <vt:lpstr>學務處生輔組簡介</vt:lpstr>
      <vt:lpstr>生輔組位置</vt:lpstr>
      <vt:lpstr>生輔組提供的幫助</vt:lpstr>
      <vt:lpstr>PowerPoint 簡報</vt:lpstr>
    </vt:vector>
  </TitlesOfParts>
  <Company>景文高中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呂莉莉</dc:creator>
  <cp:lastModifiedBy>Lenovo</cp:lastModifiedBy>
  <cp:revision>31</cp:revision>
  <cp:lastPrinted>2018-07-11T06:55:31Z</cp:lastPrinted>
  <dcterms:created xsi:type="dcterms:W3CDTF">2013-03-05T02:03:48Z</dcterms:created>
  <dcterms:modified xsi:type="dcterms:W3CDTF">2023-07-10T02:37:29Z</dcterms:modified>
</cp:coreProperties>
</file>