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sldIdLst>
    <p:sldId id="273" r:id="rId2"/>
  </p:sldIdLst>
  <p:sldSz cx="9144000" cy="6858000" type="screen4x3"/>
  <p:notesSz cx="6888163" cy="100203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0BFE4646-109E-4BAB-9725-2D873C2530E6}">
          <p14:sldIdLst>
            <p14:sldId id="273"/>
          </p14:sldIdLst>
        </p14:section>
        <p14:section name="未命名的章節" id="{B65AF075-ED0A-478E-B750-2D73349FA66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5D9DAB2-46A3-4669-90CD-E216566EC29C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80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464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0410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05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409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251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DEFDF-1CDD-4F13-B648-0BB1348C9DC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05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ADDE3A-319F-4574-8000-7C091DF2915B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22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BE744-1877-4C8A-97FE-63BDA7654150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44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2E183353-54A1-4212-98F7-95D07A627457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96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70F4AB99-415C-445A-8F47-4429E668CEC5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50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4669D9DA-EAC0-496A-A4C5-CDBEB787247B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14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3290ED-A428-4AAA-8869-15448B5970FF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8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2F5378-B96A-4167-AADB-14578B009360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41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F84305-3C3D-4CAC-AF12-57ED5949F50D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32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2B55A0F1-5D7C-4B8C-A125-6A239B17D7E8}" type="slidenum">
              <a:rPr lang="en-US" altLang="zh-TW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84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17681-177E-4BD7-BD76-04585849B8CE}" type="slidenum">
              <a:rPr lang="en-US" altLang="zh-TW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8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  <p:sldLayoutId id="2147483882" r:id="rId13"/>
    <p:sldLayoutId id="2147483883" r:id="rId14"/>
    <p:sldLayoutId id="2147483884" r:id="rId15"/>
    <p:sldLayoutId id="2147483885" r:id="rId16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卡娜赫拉的小動物新生... | 路兒-LINE貼圖代購網| 不用VIP 儲值300送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66227"/>
            <a:ext cx="252028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5" y="624110"/>
            <a:ext cx="8066856" cy="572642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臺北市私立稻江商職性別事件</a:t>
            </a:r>
            <a:r>
              <a:rPr lang="en-US" altLang="zh-TW" sz="4000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 smtClean="0">
                <a:solidFill>
                  <a:schemeClr val="tx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多元通報管道事項</a:t>
            </a:r>
            <a:endParaRPr lang="zh-TW" altLang="en-US" sz="4000" dirty="0">
              <a:solidFill>
                <a:schemeClr val="tx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535760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防治性侵害、性騷擾及性霸凌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通報窗口學務處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  申訴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電話：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02-25996057</a:t>
            </a:r>
          </a:p>
          <a:p>
            <a:pPr marL="0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投訴信箱：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tt091347@gmail.com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臺北市家庭暴力暨性侵害防治中心，聯絡電話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02-23615295</a:t>
            </a: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臺北市性騷擾防治諮詢專線，連絡電話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02-23911067</a:t>
            </a: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衛生福利部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保護專線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endParaRPr lang="zh-TW" altLang="en-US" sz="3600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377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1480</TotalTime>
  <Words>59</Words>
  <Application>Microsoft Office PowerPoint</Application>
  <PresentationFormat>如螢幕大小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臺北市私立稻江商職性別事件 多元通報管道事項</vt:lpstr>
    </vt:vector>
  </TitlesOfParts>
  <Company>景文高中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呂莉莉</dc:creator>
  <cp:lastModifiedBy>Lenovo</cp:lastModifiedBy>
  <cp:revision>34</cp:revision>
  <cp:lastPrinted>2018-07-11T06:55:31Z</cp:lastPrinted>
  <dcterms:created xsi:type="dcterms:W3CDTF">2013-03-05T02:03:48Z</dcterms:created>
  <dcterms:modified xsi:type="dcterms:W3CDTF">2023-08-08T02:11:17Z</dcterms:modified>
</cp:coreProperties>
</file>