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9" r:id="rId1"/>
  </p:sldMasterIdLst>
  <p:sldIdLst>
    <p:sldId id="273" r:id="rId2"/>
  </p:sldIdLst>
  <p:sldSz cx="9144000" cy="6858000" type="screen4x3"/>
  <p:notesSz cx="6888163" cy="100203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預設章節" id="{0BFE4646-109E-4BAB-9725-2D873C2530E6}">
          <p14:sldIdLst>
            <p14:sldId id="273"/>
          </p14:sldIdLst>
        </p14:section>
        <p14:section name="未命名的章節" id="{B65AF075-ED0A-478E-B750-2D73349FA666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pPr>
              <a:defRPr/>
            </a:pPr>
            <a:fld id="{65D9DAB2-46A3-4669-90CD-E216566EC29C}" type="slidenum">
              <a:rPr lang="en-US" altLang="zh-TW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88054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與說明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C417681-177E-4BD7-BD76-04585849B8CE}" type="slidenum">
              <a:rPr lang="en-US" altLang="zh-TW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04641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C417681-177E-4BD7-BD76-04585849B8CE}" type="slidenum">
              <a:rPr lang="en-US" altLang="zh-TW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504106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C417681-177E-4BD7-BD76-04585849B8CE}" type="slidenum">
              <a:rPr lang="en-US" altLang="zh-TW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44051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C417681-177E-4BD7-BD76-04585849B8CE}" type="slidenum">
              <a:rPr lang="en-US" altLang="zh-TW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474094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是非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C417681-177E-4BD7-BD76-04585849B8CE}" type="slidenum">
              <a:rPr lang="en-US" altLang="zh-TW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42515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3DEFDF-1CDD-4F13-B648-0BB1348C9DC8}" type="slidenum">
              <a:rPr lang="en-US" altLang="zh-TW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5056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9ADDE3A-319F-4574-8000-7C091DF2915B}" type="slidenum">
              <a:rPr lang="en-US" altLang="zh-TW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52270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7FBE744-1877-4C8A-97FE-63BDA7654150}" type="slidenum">
              <a:rPr lang="en-US" altLang="zh-TW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94432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pPr>
              <a:defRPr/>
            </a:pPr>
            <a:fld id="{2E183353-54A1-4212-98F7-95D07A627457}" type="slidenum">
              <a:rPr lang="en-US" altLang="zh-TW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89606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pPr>
              <a:defRPr/>
            </a:pPr>
            <a:fld id="{70F4AB99-415C-445A-8F47-4429E668CEC5}" type="slidenum">
              <a:rPr lang="en-US" altLang="zh-TW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95056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pPr>
              <a:defRPr/>
            </a:pPr>
            <a:fld id="{4669D9DA-EAC0-496A-A4C5-CDBEB787247B}" type="slidenum">
              <a:rPr lang="en-US" altLang="zh-TW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61456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3290ED-A428-4AAA-8869-15448B5970FF}" type="slidenum">
              <a:rPr lang="en-US" altLang="zh-TW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81811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2F5378-B96A-4167-AADB-14578B009360}" type="slidenum">
              <a:rPr lang="en-US" altLang="zh-TW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6417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F84305-3C3D-4CAC-AF12-57ED5949F50D}" type="slidenum">
              <a:rPr lang="en-US" altLang="zh-TW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3324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pPr>
              <a:defRPr/>
            </a:pPr>
            <a:fld id="{2B55A0F1-5D7C-4B8C-A125-6A239B17D7E8}" type="slidenum">
              <a:rPr lang="en-US" altLang="zh-TW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38413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C417681-177E-4BD7-BD76-04585849B8CE}" type="slidenum">
              <a:rPr lang="en-US" altLang="zh-TW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83801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0" r:id="rId1"/>
    <p:sldLayoutId id="2147483871" r:id="rId2"/>
    <p:sldLayoutId id="2147483872" r:id="rId3"/>
    <p:sldLayoutId id="2147483873" r:id="rId4"/>
    <p:sldLayoutId id="2147483874" r:id="rId5"/>
    <p:sldLayoutId id="2147483875" r:id="rId6"/>
    <p:sldLayoutId id="2147483876" r:id="rId7"/>
    <p:sldLayoutId id="2147483877" r:id="rId8"/>
    <p:sldLayoutId id="2147483878" r:id="rId9"/>
    <p:sldLayoutId id="2147483879" r:id="rId10"/>
    <p:sldLayoutId id="2147483880" r:id="rId11"/>
    <p:sldLayoutId id="2147483881" r:id="rId12"/>
    <p:sldLayoutId id="2147483882" r:id="rId13"/>
    <p:sldLayoutId id="2147483883" r:id="rId14"/>
    <p:sldLayoutId id="2147483884" r:id="rId15"/>
    <p:sldLayoutId id="2147483885" r:id="rId16"/>
  </p:sldLayoutIdLst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卡娜赫拉的小動物新生... | 路兒-LINE貼圖代購網| 不用VIP 儲值300送5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366227"/>
            <a:ext cx="2520280" cy="3312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標題 5"/>
          <p:cNvSpPr>
            <a:spLocks noGrp="1"/>
          </p:cNvSpPr>
          <p:nvPr>
            <p:ph type="title"/>
          </p:nvPr>
        </p:nvSpPr>
        <p:spPr>
          <a:xfrm>
            <a:off x="467545" y="624110"/>
            <a:ext cx="8066856" cy="572642"/>
          </a:xfrm>
        </p:spPr>
        <p:txBody>
          <a:bodyPr>
            <a:noAutofit/>
          </a:bodyPr>
          <a:lstStyle/>
          <a:p>
            <a:pPr algn="ctr"/>
            <a:r>
              <a:rPr lang="zh-TW" altLang="en-US" sz="4000" dirty="0" smtClean="0">
                <a:solidFill>
                  <a:schemeClr val="tx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臺北市私立稻江商職性別事件</a:t>
            </a:r>
            <a:r>
              <a:rPr lang="en-US" altLang="zh-TW" sz="4000" dirty="0" smtClean="0">
                <a:solidFill>
                  <a:schemeClr val="tx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4000" dirty="0" smtClean="0">
                <a:solidFill>
                  <a:schemeClr val="tx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 smtClean="0">
                <a:solidFill>
                  <a:schemeClr val="tx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多元通報管道事項</a:t>
            </a:r>
            <a:endParaRPr lang="zh-TW" altLang="en-US" sz="4000" dirty="0">
              <a:solidFill>
                <a:schemeClr val="tx2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7" name="內容版面配置區 6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4535760"/>
          </a:xfrm>
        </p:spPr>
        <p:txBody>
          <a:bodyPr>
            <a:normAutofit fontScale="77500" lnSpcReduction="20000"/>
          </a:bodyPr>
          <a:lstStyle/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防治性侵害、性騷擾及性霸凌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通報窗口學務處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3600" smtClean="0">
                <a:latin typeface="標楷體" panose="03000509000000000000" pitchFamily="65" charset="-120"/>
                <a:ea typeface="標楷體" panose="03000509000000000000" pitchFamily="65" charset="-120"/>
              </a:rPr>
              <a:t>  申訴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電話：</a:t>
            </a:r>
            <a:r>
              <a:rPr lang="en-US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02-25996057</a:t>
            </a:r>
          </a:p>
          <a:p>
            <a:pPr marL="0" indent="0">
              <a:buNone/>
            </a:pP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投訴信箱：</a:t>
            </a:r>
            <a:r>
              <a:rPr lang="en-US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tt091347@gmail.com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臺北市家庭暴力暨性侵害防治中心，聯絡電話</a:t>
            </a:r>
            <a:r>
              <a:rPr lang="en-US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02-23615295</a:t>
            </a: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臺北市性騷擾防治諮詢專線，連絡電話</a:t>
            </a:r>
            <a:r>
              <a:rPr lang="en-US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02-23911067</a:t>
            </a: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衛生福利部</a:t>
            </a:r>
            <a:r>
              <a:rPr lang="en-US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113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保護專線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endParaRPr lang="zh-TW" altLang="en-US" sz="3600" dirty="0"/>
          </a:p>
          <a:p>
            <a:endParaRPr lang="en-US" altLang="zh-TW" dirty="0" smtClean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3637755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絲縷">
  <a:themeElements>
    <a:clrScheme name="絲縷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絲縷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絲縷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1480</TotalTime>
  <Words>59</Words>
  <Application>Microsoft Office PowerPoint</Application>
  <PresentationFormat>如螢幕大小 (4:3)</PresentationFormat>
  <Paragraphs>9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7" baseType="lpstr">
      <vt:lpstr>微軟正黑體</vt:lpstr>
      <vt:lpstr>標楷體</vt:lpstr>
      <vt:lpstr>Arial</vt:lpstr>
      <vt:lpstr>Century Gothic</vt:lpstr>
      <vt:lpstr>Wingdings 3</vt:lpstr>
      <vt:lpstr>絲縷</vt:lpstr>
      <vt:lpstr>臺北市私立稻江商職性別事件 多元通報管道事項</vt:lpstr>
    </vt:vector>
  </TitlesOfParts>
  <Company>景文高中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呂莉莉</dc:creator>
  <cp:lastModifiedBy>Lenovo</cp:lastModifiedBy>
  <cp:revision>34</cp:revision>
  <cp:lastPrinted>2018-07-11T06:55:31Z</cp:lastPrinted>
  <dcterms:created xsi:type="dcterms:W3CDTF">2013-03-05T02:03:48Z</dcterms:created>
  <dcterms:modified xsi:type="dcterms:W3CDTF">2023-08-08T02:11:17Z</dcterms:modified>
</cp:coreProperties>
</file>