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80" r:id="rId1"/>
    <p:sldMasterId id="2147483784" r:id="rId2"/>
    <p:sldMasterId id="2147483948" r:id="rId3"/>
  </p:sldMasterIdLst>
  <p:notesMasterIdLst>
    <p:notesMasterId r:id="rId26"/>
  </p:notesMasterIdLst>
  <p:handoutMasterIdLst>
    <p:handoutMasterId r:id="rId27"/>
  </p:handoutMasterIdLst>
  <p:sldIdLst>
    <p:sldId id="507" r:id="rId4"/>
    <p:sldId id="476" r:id="rId5"/>
    <p:sldId id="412" r:id="rId6"/>
    <p:sldId id="427" r:id="rId7"/>
    <p:sldId id="430" r:id="rId8"/>
    <p:sldId id="433" r:id="rId9"/>
    <p:sldId id="434" r:id="rId10"/>
    <p:sldId id="436" r:id="rId11"/>
    <p:sldId id="438" r:id="rId12"/>
    <p:sldId id="439" r:id="rId13"/>
    <p:sldId id="514" r:id="rId14"/>
    <p:sldId id="447" r:id="rId15"/>
    <p:sldId id="515" r:id="rId16"/>
    <p:sldId id="450" r:id="rId17"/>
    <p:sldId id="508" r:id="rId18"/>
    <p:sldId id="509" r:id="rId19"/>
    <p:sldId id="510" r:id="rId20"/>
    <p:sldId id="511" r:id="rId21"/>
    <p:sldId id="512" r:id="rId22"/>
    <p:sldId id="517" r:id="rId23"/>
    <p:sldId id="518" r:id="rId24"/>
    <p:sldId id="519" r:id="rId25"/>
  </p:sldIdLst>
  <p:sldSz cx="9144000" cy="6858000" type="screen4x3"/>
  <p:notesSz cx="6797675" cy="9928225"/>
  <p:defaultTextStyle>
    <a:defPPr>
      <a:defRPr lang="zh-TW"/>
    </a:defPPr>
    <a:lvl1pPr algn="l" rtl="0" fontAlgn="base">
      <a:spcBef>
        <a:spcPct val="0"/>
      </a:spcBef>
      <a:spcAft>
        <a:spcPct val="0"/>
      </a:spcAft>
      <a:defRPr kumimoji="1" kern="1200">
        <a:solidFill>
          <a:schemeClr val="tx1"/>
        </a:solidFill>
        <a:latin typeface="Calibri" pitchFamily="34" charset="0"/>
        <a:ea typeface="新細明體" pitchFamily="18" charset="-120"/>
        <a:cs typeface="+mn-cs"/>
      </a:defRPr>
    </a:lvl1pPr>
    <a:lvl2pPr marL="457200" algn="l" rtl="0" fontAlgn="base">
      <a:spcBef>
        <a:spcPct val="0"/>
      </a:spcBef>
      <a:spcAft>
        <a:spcPct val="0"/>
      </a:spcAft>
      <a:defRPr kumimoji="1" kern="1200">
        <a:solidFill>
          <a:schemeClr val="tx1"/>
        </a:solidFill>
        <a:latin typeface="Calibri" pitchFamily="34" charset="0"/>
        <a:ea typeface="新細明體" pitchFamily="18" charset="-120"/>
        <a:cs typeface="+mn-cs"/>
      </a:defRPr>
    </a:lvl2pPr>
    <a:lvl3pPr marL="914400" algn="l" rtl="0" fontAlgn="base">
      <a:spcBef>
        <a:spcPct val="0"/>
      </a:spcBef>
      <a:spcAft>
        <a:spcPct val="0"/>
      </a:spcAft>
      <a:defRPr kumimoji="1" kern="1200">
        <a:solidFill>
          <a:schemeClr val="tx1"/>
        </a:solidFill>
        <a:latin typeface="Calibri" pitchFamily="34" charset="0"/>
        <a:ea typeface="新細明體" pitchFamily="18" charset="-120"/>
        <a:cs typeface="+mn-cs"/>
      </a:defRPr>
    </a:lvl3pPr>
    <a:lvl4pPr marL="1371600" algn="l" rtl="0" fontAlgn="base">
      <a:spcBef>
        <a:spcPct val="0"/>
      </a:spcBef>
      <a:spcAft>
        <a:spcPct val="0"/>
      </a:spcAft>
      <a:defRPr kumimoji="1" kern="1200">
        <a:solidFill>
          <a:schemeClr val="tx1"/>
        </a:solidFill>
        <a:latin typeface="Calibri" pitchFamily="34" charset="0"/>
        <a:ea typeface="新細明體" pitchFamily="18" charset="-120"/>
        <a:cs typeface="+mn-cs"/>
      </a:defRPr>
    </a:lvl4pPr>
    <a:lvl5pPr marL="1828800" algn="l" rtl="0" fontAlgn="base">
      <a:spcBef>
        <a:spcPct val="0"/>
      </a:spcBef>
      <a:spcAft>
        <a:spcPct val="0"/>
      </a:spcAft>
      <a:defRPr kumimoji="1" kern="1200">
        <a:solidFill>
          <a:schemeClr val="tx1"/>
        </a:solidFill>
        <a:latin typeface="Calibri" pitchFamily="34" charset="0"/>
        <a:ea typeface="新細明體" pitchFamily="18" charset="-120"/>
        <a:cs typeface="+mn-cs"/>
      </a:defRPr>
    </a:lvl5pPr>
    <a:lvl6pPr marL="2286000" algn="l" defTabSz="914400" rtl="0" eaLnBrk="1" latinLnBrk="0" hangingPunct="1">
      <a:defRPr kumimoji="1" kern="1200">
        <a:solidFill>
          <a:schemeClr val="tx1"/>
        </a:solidFill>
        <a:latin typeface="Calibri" pitchFamily="34" charset="0"/>
        <a:ea typeface="新細明體" pitchFamily="18" charset="-120"/>
        <a:cs typeface="+mn-cs"/>
      </a:defRPr>
    </a:lvl6pPr>
    <a:lvl7pPr marL="2743200" algn="l" defTabSz="914400" rtl="0" eaLnBrk="1" latinLnBrk="0" hangingPunct="1">
      <a:defRPr kumimoji="1" kern="1200">
        <a:solidFill>
          <a:schemeClr val="tx1"/>
        </a:solidFill>
        <a:latin typeface="Calibri" pitchFamily="34" charset="0"/>
        <a:ea typeface="新細明體" pitchFamily="18" charset="-120"/>
        <a:cs typeface="+mn-cs"/>
      </a:defRPr>
    </a:lvl7pPr>
    <a:lvl8pPr marL="3200400" algn="l" defTabSz="914400" rtl="0" eaLnBrk="1" latinLnBrk="0" hangingPunct="1">
      <a:defRPr kumimoji="1" kern="1200">
        <a:solidFill>
          <a:schemeClr val="tx1"/>
        </a:solidFill>
        <a:latin typeface="Calibri" pitchFamily="34" charset="0"/>
        <a:ea typeface="新細明體" pitchFamily="18" charset="-120"/>
        <a:cs typeface="+mn-cs"/>
      </a:defRPr>
    </a:lvl8pPr>
    <a:lvl9pPr marL="3657600" algn="l" defTabSz="914400" rtl="0" eaLnBrk="1" latinLnBrk="0" hangingPunct="1">
      <a:defRPr kumimoji="1" kern="1200">
        <a:solidFill>
          <a:schemeClr val="tx1"/>
        </a:solidFill>
        <a:latin typeface="Calibri" pitchFamily="34" charset="0"/>
        <a:ea typeface="新細明體" pitchFamily="18" charset="-120"/>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128" userDrawn="1">
          <p15:clr>
            <a:srgbClr val="A4A3A4"/>
          </p15:clr>
        </p15:guide>
        <p15:guide id="2" pos="2142"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BFC10"/>
    <a:srgbClr val="FA7226"/>
    <a:srgbClr val="FFFF00"/>
    <a:srgbClr val="FF0000"/>
    <a:srgbClr val="F9600B"/>
    <a:srgbClr val="FA803C"/>
    <a:srgbClr val="056385"/>
    <a:srgbClr val="4C216D"/>
    <a:srgbClr val="FE0EDC"/>
    <a:srgbClr val="10E0F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等深淺樣式 2 - 輔色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中等深淺樣式 2 - 輔色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5202B0CA-FC54-4496-8BCA-5EF66A818D29}" styleName="深色樣式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dk1">
              <a:tint val="20000"/>
            </a:schemeClr>
          </a:solidFill>
        </a:fill>
      </a:tcStyle>
    </a:lastRow>
    <a:firstRow>
      <a:tcTxStyle b="on">
        <a:fontRef idx="minor">
          <a:scrgbClr r="0" g="0" b="0"/>
        </a:fontRef>
        <a:schemeClr val="lt1"/>
      </a:tcTxStyle>
      <a:tcStyle>
        <a:tcBdr/>
        <a:fill>
          <a:solidFill>
            <a:schemeClr val="dk1"/>
          </a:solidFill>
        </a:fill>
      </a:tcStyle>
    </a:firstRow>
  </a:tblStyle>
  <a:tblStyle styleId="{37CE84F3-28C3-443E-9E96-99CF82512B78}" styleName="深色樣式 1 - 輔色 2">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2"/>
          </a:solidFill>
        </a:fill>
      </a:tcStyle>
    </a:wholeTbl>
    <a:band1H>
      <a:tcStyle>
        <a:tcBdr/>
        <a:fill>
          <a:solidFill>
            <a:schemeClr val="accent2">
              <a:shade val="60000"/>
            </a:schemeClr>
          </a:solidFill>
        </a:fill>
      </a:tcStyle>
    </a:band1H>
    <a:band1V>
      <a:tcStyle>
        <a:tcBdr/>
        <a:fill>
          <a:solidFill>
            <a:schemeClr val="accent2">
              <a:shade val="60000"/>
            </a:schemeClr>
          </a:solidFill>
        </a:fill>
      </a:tcStyle>
    </a:band1V>
    <a:lastCol>
      <a:tcTxStyle b="on"/>
      <a:tcStyle>
        <a:tcBdr>
          <a:left>
            <a:ln w="25400" cmpd="sng">
              <a:solidFill>
                <a:schemeClr val="lt1"/>
              </a:solidFill>
            </a:ln>
          </a:left>
        </a:tcBdr>
        <a:fill>
          <a:solidFill>
            <a:schemeClr val="accent2">
              <a:shade val="60000"/>
            </a:schemeClr>
          </a:solidFill>
        </a:fill>
      </a:tcStyle>
    </a:lastCol>
    <a:firstCol>
      <a:tcTxStyle b="on"/>
      <a:tcStyle>
        <a:tcBdr>
          <a:right>
            <a:ln w="25400" cmpd="sng">
              <a:solidFill>
                <a:schemeClr val="lt1"/>
              </a:solidFill>
            </a:ln>
          </a:right>
        </a:tcBdr>
        <a:fill>
          <a:solidFill>
            <a:schemeClr val="accent2">
              <a:shade val="60000"/>
            </a:schemeClr>
          </a:solidFill>
        </a:fill>
      </a:tcStyle>
    </a:firstCol>
    <a:lastRow>
      <a:tcTxStyle b="on"/>
      <a:tcStyle>
        <a:tcBdr>
          <a:top>
            <a:ln w="25400" cmpd="sng">
              <a:solidFill>
                <a:schemeClr val="lt1"/>
              </a:solidFill>
            </a:ln>
          </a:top>
        </a:tcBdr>
        <a:fill>
          <a:solidFill>
            <a:schemeClr val="accent2">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69C7853C-536D-4A76-A0AE-DD22124D55A5}" styleName="佈景主題樣式 1 - 輔色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35758FB7-9AC5-4552-8A53-C91805E547FA}" styleName="佈景主題樣式 1 - 輔色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737" autoAdjust="0"/>
  </p:normalViewPr>
  <p:slideViewPr>
    <p:cSldViewPr>
      <p:cViewPr varScale="1">
        <p:scale>
          <a:sx n="87" d="100"/>
          <a:sy n="87" d="100"/>
        </p:scale>
        <p:origin x="1238" y="86"/>
      </p:cViewPr>
      <p:guideLst>
        <p:guide orient="horz" pos="2160"/>
        <p:guide pos="2880"/>
      </p:guideLst>
    </p:cSldViewPr>
  </p:slideViewPr>
  <p:outlineViewPr>
    <p:cViewPr>
      <p:scale>
        <a:sx n="33" d="100"/>
        <a:sy n="33" d="100"/>
      </p:scale>
      <p:origin x="0" y="33042"/>
    </p:cViewPr>
  </p:outlineViewPr>
  <p:notesTextViewPr>
    <p:cViewPr>
      <p:scale>
        <a:sx n="1" d="1"/>
        <a:sy n="1" d="1"/>
      </p:scale>
      <p:origin x="0" y="0"/>
    </p:cViewPr>
  </p:notesTextViewPr>
  <p:sorterViewPr>
    <p:cViewPr>
      <p:scale>
        <a:sx n="100" d="100"/>
        <a:sy n="100" d="100"/>
      </p:scale>
      <p:origin x="0" y="0"/>
    </p:cViewPr>
  </p:sorterViewPr>
  <p:notesViewPr>
    <p:cSldViewPr>
      <p:cViewPr varScale="1">
        <p:scale>
          <a:sx n="60" d="100"/>
          <a:sy n="60" d="100"/>
        </p:scale>
        <p:origin x="-3426" y="-96"/>
      </p:cViewPr>
      <p:guideLst>
        <p:guide orient="horz" pos="3128"/>
        <p:guide pos="2142"/>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notesMaster" Target="notesMasters/notesMaster1.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presProps" Target="presProps.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tableStyles" Target="tableStyle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handoutMaster" Target="handoutMasters/handoutMaster1.xml"/><Relationship Id="rId30"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頁首版面配置區 1"/>
          <p:cNvSpPr>
            <a:spLocks noGrp="1"/>
          </p:cNvSpPr>
          <p:nvPr>
            <p:ph type="hdr" sz="quarter"/>
          </p:nvPr>
        </p:nvSpPr>
        <p:spPr>
          <a:xfrm>
            <a:off x="1" y="1"/>
            <a:ext cx="2945659" cy="496412"/>
          </a:xfrm>
          <a:prstGeom prst="rect">
            <a:avLst/>
          </a:prstGeom>
        </p:spPr>
        <p:txBody>
          <a:bodyPr vert="horz" lIns="95557" tIns="47778" rIns="95557" bIns="47778" rtlCol="0"/>
          <a:lstStyle>
            <a:lvl1pPr algn="l" fontAlgn="auto">
              <a:spcBef>
                <a:spcPts val="0"/>
              </a:spcBef>
              <a:spcAft>
                <a:spcPts val="0"/>
              </a:spcAft>
              <a:defRPr kumimoji="0" sz="1300">
                <a:latin typeface="+mn-lt"/>
                <a:ea typeface="+mn-ea"/>
              </a:defRPr>
            </a:lvl1pPr>
          </a:lstStyle>
          <a:p>
            <a:pPr>
              <a:defRPr/>
            </a:pPr>
            <a:endParaRPr lang="zh-TW" altLang="en-US"/>
          </a:p>
        </p:txBody>
      </p:sp>
      <p:sp>
        <p:nvSpPr>
          <p:cNvPr id="3" name="日期版面配置區 2"/>
          <p:cNvSpPr>
            <a:spLocks noGrp="1"/>
          </p:cNvSpPr>
          <p:nvPr>
            <p:ph type="dt" sz="quarter" idx="1"/>
          </p:nvPr>
        </p:nvSpPr>
        <p:spPr>
          <a:xfrm>
            <a:off x="3850444" y="1"/>
            <a:ext cx="2945659" cy="496412"/>
          </a:xfrm>
          <a:prstGeom prst="rect">
            <a:avLst/>
          </a:prstGeom>
        </p:spPr>
        <p:txBody>
          <a:bodyPr vert="horz" lIns="95557" tIns="47778" rIns="95557" bIns="47778" rtlCol="0"/>
          <a:lstStyle>
            <a:lvl1pPr algn="r" fontAlgn="auto">
              <a:spcBef>
                <a:spcPts val="0"/>
              </a:spcBef>
              <a:spcAft>
                <a:spcPts val="0"/>
              </a:spcAft>
              <a:defRPr kumimoji="0" sz="1300">
                <a:latin typeface="+mn-lt"/>
                <a:ea typeface="+mn-ea"/>
              </a:defRPr>
            </a:lvl1pPr>
          </a:lstStyle>
          <a:p>
            <a:pPr>
              <a:defRPr/>
            </a:pPr>
            <a:fld id="{6A70DAC5-60F6-42CC-932B-492985772F7A}" type="datetimeFigureOut">
              <a:rPr lang="zh-TW" altLang="en-US"/>
              <a:pPr>
                <a:defRPr/>
              </a:pPr>
              <a:t>2019/1/9</a:t>
            </a:fld>
            <a:endParaRPr lang="zh-TW" altLang="en-US"/>
          </a:p>
        </p:txBody>
      </p:sp>
      <p:sp>
        <p:nvSpPr>
          <p:cNvPr id="4" name="頁尾版面配置區 3"/>
          <p:cNvSpPr>
            <a:spLocks noGrp="1"/>
          </p:cNvSpPr>
          <p:nvPr>
            <p:ph type="ftr" sz="quarter" idx="2"/>
          </p:nvPr>
        </p:nvSpPr>
        <p:spPr>
          <a:xfrm>
            <a:off x="1" y="9430091"/>
            <a:ext cx="2945659" cy="496412"/>
          </a:xfrm>
          <a:prstGeom prst="rect">
            <a:avLst/>
          </a:prstGeom>
        </p:spPr>
        <p:txBody>
          <a:bodyPr vert="horz" lIns="95557" tIns="47778" rIns="95557" bIns="47778" rtlCol="0" anchor="b"/>
          <a:lstStyle>
            <a:lvl1pPr algn="l" fontAlgn="auto">
              <a:spcBef>
                <a:spcPts val="0"/>
              </a:spcBef>
              <a:spcAft>
                <a:spcPts val="0"/>
              </a:spcAft>
              <a:defRPr kumimoji="0" sz="1300">
                <a:latin typeface="+mn-lt"/>
                <a:ea typeface="+mn-ea"/>
              </a:defRPr>
            </a:lvl1pPr>
          </a:lstStyle>
          <a:p>
            <a:pPr>
              <a:defRPr/>
            </a:pPr>
            <a:endParaRPr lang="zh-TW" altLang="en-US"/>
          </a:p>
        </p:txBody>
      </p:sp>
      <p:sp>
        <p:nvSpPr>
          <p:cNvPr id="5" name="投影片編號版面配置區 4"/>
          <p:cNvSpPr>
            <a:spLocks noGrp="1"/>
          </p:cNvSpPr>
          <p:nvPr>
            <p:ph type="sldNum" sz="quarter" idx="3"/>
          </p:nvPr>
        </p:nvSpPr>
        <p:spPr>
          <a:xfrm>
            <a:off x="3850444" y="9430091"/>
            <a:ext cx="2945659" cy="496412"/>
          </a:xfrm>
          <a:prstGeom prst="rect">
            <a:avLst/>
          </a:prstGeom>
        </p:spPr>
        <p:txBody>
          <a:bodyPr vert="horz" lIns="95557" tIns="47778" rIns="95557" bIns="47778" rtlCol="0" anchor="b"/>
          <a:lstStyle>
            <a:lvl1pPr algn="r" fontAlgn="auto">
              <a:spcBef>
                <a:spcPts val="0"/>
              </a:spcBef>
              <a:spcAft>
                <a:spcPts val="0"/>
              </a:spcAft>
              <a:defRPr kumimoji="0" sz="1300">
                <a:latin typeface="+mn-lt"/>
                <a:ea typeface="+mn-ea"/>
              </a:defRPr>
            </a:lvl1pPr>
          </a:lstStyle>
          <a:p>
            <a:pPr>
              <a:defRPr/>
            </a:pPr>
            <a:fld id="{4C8540B6-DB74-4B9C-AD55-825FDDCE4495}" type="slidenum">
              <a:rPr lang="zh-TW" altLang="en-US"/>
              <a:pPr>
                <a:defRPr/>
              </a:pPr>
              <a:t>‹#›</a:t>
            </a:fld>
            <a:endParaRPr lang="zh-TW" altLang="en-US"/>
          </a:p>
        </p:txBody>
      </p:sp>
    </p:spTree>
    <p:extLst>
      <p:ext uri="{BB962C8B-B14F-4D97-AF65-F5344CB8AC3E}">
        <p14:creationId xmlns:p14="http://schemas.microsoft.com/office/powerpoint/2010/main" val="239035793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頁首版面配置區 1"/>
          <p:cNvSpPr>
            <a:spLocks noGrp="1"/>
          </p:cNvSpPr>
          <p:nvPr>
            <p:ph type="hdr" sz="quarter"/>
          </p:nvPr>
        </p:nvSpPr>
        <p:spPr>
          <a:xfrm>
            <a:off x="1" y="1"/>
            <a:ext cx="2945659" cy="496412"/>
          </a:xfrm>
          <a:prstGeom prst="rect">
            <a:avLst/>
          </a:prstGeom>
        </p:spPr>
        <p:txBody>
          <a:bodyPr vert="horz" lIns="95557" tIns="47778" rIns="95557" bIns="47778" rtlCol="0"/>
          <a:lstStyle>
            <a:lvl1pPr algn="l" fontAlgn="auto">
              <a:spcBef>
                <a:spcPts val="0"/>
              </a:spcBef>
              <a:spcAft>
                <a:spcPts val="0"/>
              </a:spcAft>
              <a:defRPr kumimoji="0" sz="1300">
                <a:latin typeface="+mn-lt"/>
                <a:ea typeface="+mn-ea"/>
              </a:defRPr>
            </a:lvl1pPr>
          </a:lstStyle>
          <a:p>
            <a:pPr>
              <a:defRPr/>
            </a:pPr>
            <a:endParaRPr lang="zh-TW" altLang="en-US"/>
          </a:p>
        </p:txBody>
      </p:sp>
      <p:sp>
        <p:nvSpPr>
          <p:cNvPr id="3" name="日期版面配置區 2"/>
          <p:cNvSpPr>
            <a:spLocks noGrp="1"/>
          </p:cNvSpPr>
          <p:nvPr>
            <p:ph type="dt" idx="1"/>
          </p:nvPr>
        </p:nvSpPr>
        <p:spPr>
          <a:xfrm>
            <a:off x="3850444" y="1"/>
            <a:ext cx="2945659" cy="496412"/>
          </a:xfrm>
          <a:prstGeom prst="rect">
            <a:avLst/>
          </a:prstGeom>
        </p:spPr>
        <p:txBody>
          <a:bodyPr vert="horz" lIns="95557" tIns="47778" rIns="95557" bIns="47778" rtlCol="0"/>
          <a:lstStyle>
            <a:lvl1pPr algn="r" fontAlgn="auto">
              <a:spcBef>
                <a:spcPts val="0"/>
              </a:spcBef>
              <a:spcAft>
                <a:spcPts val="0"/>
              </a:spcAft>
              <a:defRPr kumimoji="0" sz="1300">
                <a:latin typeface="+mn-lt"/>
                <a:ea typeface="+mn-ea"/>
              </a:defRPr>
            </a:lvl1pPr>
          </a:lstStyle>
          <a:p>
            <a:pPr>
              <a:defRPr/>
            </a:pPr>
            <a:fld id="{7EFD12C4-BF87-4F2C-BEB2-796A325E1946}" type="datetimeFigureOut">
              <a:rPr lang="zh-TW" altLang="en-US"/>
              <a:pPr>
                <a:defRPr/>
              </a:pPr>
              <a:t>2019/1/9</a:t>
            </a:fld>
            <a:endParaRPr lang="zh-TW" altLang="en-US"/>
          </a:p>
        </p:txBody>
      </p:sp>
      <p:sp>
        <p:nvSpPr>
          <p:cNvPr id="4" name="投影片圖像版面配置區 3"/>
          <p:cNvSpPr>
            <a:spLocks noGrp="1" noRot="1" noChangeAspect="1"/>
          </p:cNvSpPr>
          <p:nvPr>
            <p:ph type="sldImg" idx="2"/>
          </p:nvPr>
        </p:nvSpPr>
        <p:spPr>
          <a:xfrm>
            <a:off x="915988" y="744538"/>
            <a:ext cx="4965700" cy="3724275"/>
          </a:xfrm>
          <a:prstGeom prst="rect">
            <a:avLst/>
          </a:prstGeom>
          <a:noFill/>
          <a:ln w="12700">
            <a:solidFill>
              <a:prstClr val="black"/>
            </a:solidFill>
          </a:ln>
        </p:spPr>
        <p:txBody>
          <a:bodyPr vert="horz" lIns="95557" tIns="47778" rIns="95557" bIns="47778" rtlCol="0" anchor="ctr"/>
          <a:lstStyle/>
          <a:p>
            <a:pPr lvl="0"/>
            <a:endParaRPr lang="zh-TW" altLang="en-US" noProof="0"/>
          </a:p>
        </p:txBody>
      </p:sp>
      <p:sp>
        <p:nvSpPr>
          <p:cNvPr id="5" name="備忘稿版面配置區 4"/>
          <p:cNvSpPr>
            <a:spLocks noGrp="1"/>
          </p:cNvSpPr>
          <p:nvPr>
            <p:ph type="body" sz="quarter" idx="3"/>
          </p:nvPr>
        </p:nvSpPr>
        <p:spPr>
          <a:xfrm>
            <a:off x="679768" y="4715908"/>
            <a:ext cx="5438140" cy="4467701"/>
          </a:xfrm>
          <a:prstGeom prst="rect">
            <a:avLst/>
          </a:prstGeom>
        </p:spPr>
        <p:txBody>
          <a:bodyPr vert="horz" lIns="95557" tIns="47778" rIns="95557" bIns="47778" rtlCol="0"/>
          <a:lstStyle/>
          <a:p>
            <a:pPr lvl="0"/>
            <a:r>
              <a:rPr lang="zh-TW" altLang="en-US" noProof="0" smtClean="0"/>
              <a:t>按一下以編輯母片文字樣式</a:t>
            </a:r>
          </a:p>
          <a:p>
            <a:pPr lvl="1"/>
            <a:r>
              <a:rPr lang="zh-TW" altLang="en-US" noProof="0" smtClean="0"/>
              <a:t>第二層</a:t>
            </a:r>
          </a:p>
          <a:p>
            <a:pPr lvl="2"/>
            <a:r>
              <a:rPr lang="zh-TW" altLang="en-US" noProof="0" smtClean="0"/>
              <a:t>第三層</a:t>
            </a:r>
          </a:p>
          <a:p>
            <a:pPr lvl="3"/>
            <a:r>
              <a:rPr lang="zh-TW" altLang="en-US" noProof="0" smtClean="0"/>
              <a:t>第四層</a:t>
            </a:r>
          </a:p>
          <a:p>
            <a:pPr lvl="4"/>
            <a:r>
              <a:rPr lang="zh-TW" altLang="en-US" noProof="0" smtClean="0"/>
              <a:t>第五層</a:t>
            </a:r>
            <a:endParaRPr lang="zh-TW" altLang="en-US" noProof="0"/>
          </a:p>
        </p:txBody>
      </p:sp>
      <p:sp>
        <p:nvSpPr>
          <p:cNvPr id="6" name="頁尾版面配置區 5"/>
          <p:cNvSpPr>
            <a:spLocks noGrp="1"/>
          </p:cNvSpPr>
          <p:nvPr>
            <p:ph type="ftr" sz="quarter" idx="4"/>
          </p:nvPr>
        </p:nvSpPr>
        <p:spPr>
          <a:xfrm>
            <a:off x="1" y="9430091"/>
            <a:ext cx="2945659" cy="496412"/>
          </a:xfrm>
          <a:prstGeom prst="rect">
            <a:avLst/>
          </a:prstGeom>
        </p:spPr>
        <p:txBody>
          <a:bodyPr vert="horz" lIns="95557" tIns="47778" rIns="95557" bIns="47778" rtlCol="0" anchor="b"/>
          <a:lstStyle>
            <a:lvl1pPr algn="l" fontAlgn="auto">
              <a:spcBef>
                <a:spcPts val="0"/>
              </a:spcBef>
              <a:spcAft>
                <a:spcPts val="0"/>
              </a:spcAft>
              <a:defRPr kumimoji="0" sz="1300">
                <a:latin typeface="+mn-lt"/>
                <a:ea typeface="+mn-ea"/>
              </a:defRPr>
            </a:lvl1pPr>
          </a:lstStyle>
          <a:p>
            <a:pPr>
              <a:defRPr/>
            </a:pPr>
            <a:endParaRPr lang="zh-TW" altLang="en-US"/>
          </a:p>
        </p:txBody>
      </p:sp>
      <p:sp>
        <p:nvSpPr>
          <p:cNvPr id="7" name="投影片編號版面配置區 6"/>
          <p:cNvSpPr>
            <a:spLocks noGrp="1"/>
          </p:cNvSpPr>
          <p:nvPr>
            <p:ph type="sldNum" sz="quarter" idx="5"/>
          </p:nvPr>
        </p:nvSpPr>
        <p:spPr>
          <a:xfrm>
            <a:off x="3850444" y="9430091"/>
            <a:ext cx="2945659" cy="496412"/>
          </a:xfrm>
          <a:prstGeom prst="rect">
            <a:avLst/>
          </a:prstGeom>
        </p:spPr>
        <p:txBody>
          <a:bodyPr vert="horz" lIns="95557" tIns="47778" rIns="95557" bIns="47778" rtlCol="0" anchor="b"/>
          <a:lstStyle>
            <a:lvl1pPr algn="r" fontAlgn="auto">
              <a:spcBef>
                <a:spcPts val="0"/>
              </a:spcBef>
              <a:spcAft>
                <a:spcPts val="0"/>
              </a:spcAft>
              <a:defRPr kumimoji="0" sz="1300">
                <a:latin typeface="+mn-lt"/>
                <a:ea typeface="+mn-ea"/>
              </a:defRPr>
            </a:lvl1pPr>
          </a:lstStyle>
          <a:p>
            <a:pPr>
              <a:defRPr/>
            </a:pPr>
            <a:fld id="{1C0765CC-756A-4BAD-8192-1207115FA27D}" type="slidenum">
              <a:rPr lang="zh-TW" altLang="en-US"/>
              <a:pPr>
                <a:defRPr/>
              </a:pPr>
              <a:t>‹#›</a:t>
            </a:fld>
            <a:endParaRPr lang="zh-TW" altLang="en-US"/>
          </a:p>
        </p:txBody>
      </p:sp>
    </p:spTree>
    <p:extLst>
      <p:ext uri="{BB962C8B-B14F-4D97-AF65-F5344CB8AC3E}">
        <p14:creationId xmlns:p14="http://schemas.microsoft.com/office/powerpoint/2010/main" val="123042359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標題投影片">
    <p:spTree>
      <p:nvGrpSpPr>
        <p:cNvPr id="1" name=""/>
        <p:cNvGrpSpPr/>
        <p:nvPr/>
      </p:nvGrpSpPr>
      <p:grpSpPr>
        <a:xfrm>
          <a:off x="0" y="0"/>
          <a:ext cx="0" cy="0"/>
          <a:chOff x="0" y="0"/>
          <a:chExt cx="0" cy="0"/>
        </a:xfrm>
      </p:grpSpPr>
      <p:sp>
        <p:nvSpPr>
          <p:cNvPr id="2" name="標題 1"/>
          <p:cNvSpPr>
            <a:spLocks noGrp="1"/>
          </p:cNvSpPr>
          <p:nvPr>
            <p:ph type="ctrTitle"/>
          </p:nvPr>
        </p:nvSpPr>
        <p:spPr>
          <a:xfrm>
            <a:off x="685800" y="2492896"/>
            <a:ext cx="7772400" cy="1179562"/>
          </a:xfrm>
        </p:spPr>
        <p:txBody>
          <a:bodyPr/>
          <a:lstStyle/>
          <a:p>
            <a:r>
              <a:rPr lang="zh-TW" altLang="en-US" smtClean="0"/>
              <a:t>按一下以編輯母片標題樣式</a:t>
            </a:r>
            <a:endParaRPr lang="zh-TW" altLang="en-US"/>
          </a:p>
        </p:txBody>
      </p:sp>
      <p:sp>
        <p:nvSpPr>
          <p:cNvPr id="3" name="副標題 2"/>
          <p:cNvSpPr>
            <a:spLocks noGrp="1"/>
          </p:cNvSpPr>
          <p:nvPr>
            <p:ph type="subTitle" idx="1"/>
          </p:nvPr>
        </p:nvSpPr>
        <p:spPr>
          <a:xfrm>
            <a:off x="1371600" y="3672458"/>
            <a:ext cx="6400800" cy="694928"/>
          </a:xfrm>
          <a:prstGeom prst="rect">
            <a:avLst/>
          </a:prstGeom>
        </p:spPr>
        <p:txBody>
          <a:bodyPr/>
          <a:lstStyle>
            <a:lvl1pPr marL="0" indent="0" algn="ctr">
              <a:buNone/>
              <a:defRPr>
                <a:solidFill>
                  <a:schemeClr val="tx1">
                    <a:tint val="75000"/>
                  </a:schemeClr>
                </a:solidFill>
                <a:latin typeface="微軟正黑體" pitchFamily="34" charset="-120"/>
                <a:ea typeface="微軟正黑體" pitchFamily="34" charset="-12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TW" altLang="en-US" dirty="0" smtClean="0"/>
              <a:t>按一下以編輯母片副標題樣式</a:t>
            </a:r>
            <a:endParaRPr lang="zh-TW" altLang="en-US" dirty="0"/>
          </a:p>
        </p:txBody>
      </p:sp>
    </p:spTree>
    <p:extLst>
      <p:ext uri="{BB962C8B-B14F-4D97-AF65-F5344CB8AC3E}">
        <p14:creationId xmlns:p14="http://schemas.microsoft.com/office/powerpoint/2010/main" val="284696319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lvl1pPr>
              <a:defRPr/>
            </a:lvl1p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dirty="0" smtClean="0"/>
              <a:t>按一下以編輯母片文字樣式</a:t>
            </a:r>
          </a:p>
        </p:txBody>
      </p:sp>
      <p:sp>
        <p:nvSpPr>
          <p:cNvPr id="4" name="內容版面配置區 3"/>
          <p:cNvSpPr>
            <a:spLocks noGrp="1"/>
          </p:cNvSpPr>
          <p:nvPr>
            <p:ph sz="half" idx="2"/>
          </p:nvPr>
        </p:nvSpPr>
        <p:spPr>
          <a:xfrm>
            <a:off x="457200" y="2174875"/>
            <a:ext cx="4040188" cy="3951288"/>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dirty="0" smtClean="0"/>
              <a:t>按一下以編輯母片文字樣式</a:t>
            </a:r>
          </a:p>
          <a:p>
            <a:pPr lvl="1"/>
            <a:r>
              <a:rPr lang="zh-TW" altLang="en-US" dirty="0" smtClean="0"/>
              <a:t>第二層</a:t>
            </a:r>
          </a:p>
          <a:p>
            <a:pPr lvl="2"/>
            <a:r>
              <a:rPr lang="zh-TW" altLang="en-US" dirty="0" smtClean="0"/>
              <a:t>第三層</a:t>
            </a:r>
          </a:p>
          <a:p>
            <a:pPr lvl="3"/>
            <a:r>
              <a:rPr lang="zh-TW" altLang="en-US" dirty="0" smtClean="0"/>
              <a:t>第四層</a:t>
            </a:r>
          </a:p>
          <a:p>
            <a:pPr lvl="4"/>
            <a:r>
              <a:rPr lang="zh-TW" altLang="en-US" dirty="0" smtClean="0"/>
              <a:t>第五層</a:t>
            </a:r>
            <a:endParaRPr lang="zh-TW" altLang="en-US" dirty="0"/>
          </a:p>
        </p:txBody>
      </p:sp>
      <p:sp>
        <p:nvSpPr>
          <p:cNvPr id="5" name="文字版面配置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dirty="0" smtClean="0"/>
              <a:t>按一下以編輯母片文字樣式</a:t>
            </a:r>
          </a:p>
        </p:txBody>
      </p:sp>
      <p:sp>
        <p:nvSpPr>
          <p:cNvPr id="6" name="內容版面配置區 5"/>
          <p:cNvSpPr>
            <a:spLocks noGrp="1"/>
          </p:cNvSpPr>
          <p:nvPr>
            <p:ph sz="quarter" idx="4"/>
          </p:nvPr>
        </p:nvSpPr>
        <p:spPr>
          <a:xfrm>
            <a:off x="4645025" y="2174875"/>
            <a:ext cx="4041775" cy="3951288"/>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dirty="0" smtClean="0"/>
              <a:t>按一下以編輯母片文字樣式</a:t>
            </a:r>
          </a:p>
          <a:p>
            <a:pPr lvl="1"/>
            <a:r>
              <a:rPr lang="zh-TW" altLang="en-US" dirty="0" smtClean="0"/>
              <a:t>第二層</a:t>
            </a:r>
          </a:p>
          <a:p>
            <a:pPr lvl="2"/>
            <a:r>
              <a:rPr lang="zh-TW" altLang="en-US" dirty="0" smtClean="0"/>
              <a:t>第三層</a:t>
            </a:r>
          </a:p>
          <a:p>
            <a:pPr lvl="3"/>
            <a:r>
              <a:rPr lang="zh-TW" altLang="en-US" dirty="0" smtClean="0"/>
              <a:t>第四層</a:t>
            </a:r>
          </a:p>
          <a:p>
            <a:pPr lvl="4"/>
            <a:r>
              <a:rPr lang="zh-TW" altLang="en-US" dirty="0" smtClean="0"/>
              <a:t>第五層</a:t>
            </a:r>
            <a:endParaRPr lang="zh-TW" altLang="en-US" dirty="0"/>
          </a:p>
        </p:txBody>
      </p:sp>
      <p:sp>
        <p:nvSpPr>
          <p:cNvPr id="7" name="日期版面配置區 3"/>
          <p:cNvSpPr>
            <a:spLocks noGrp="1"/>
          </p:cNvSpPr>
          <p:nvPr>
            <p:ph type="dt" sz="half" idx="10"/>
          </p:nvPr>
        </p:nvSpPr>
        <p:spPr/>
        <p:txBody>
          <a:bodyPr/>
          <a:lstStyle>
            <a:lvl1pPr>
              <a:defRPr/>
            </a:lvl1pPr>
          </a:lstStyle>
          <a:p>
            <a:pPr>
              <a:defRPr/>
            </a:pPr>
            <a:endParaRPr lang="zh-TW" altLang="en-US"/>
          </a:p>
        </p:txBody>
      </p:sp>
      <p:sp>
        <p:nvSpPr>
          <p:cNvPr id="8" name="頁尾版面配置區 4"/>
          <p:cNvSpPr>
            <a:spLocks noGrp="1"/>
          </p:cNvSpPr>
          <p:nvPr>
            <p:ph type="ftr" sz="quarter" idx="11"/>
          </p:nvPr>
        </p:nvSpPr>
        <p:spPr/>
        <p:txBody>
          <a:bodyPr/>
          <a:lstStyle>
            <a:lvl1pPr>
              <a:defRPr/>
            </a:lvl1pPr>
          </a:lstStyle>
          <a:p>
            <a:pPr>
              <a:defRPr/>
            </a:pPr>
            <a:r>
              <a:rPr lang="zh-TW" altLang="en-US"/>
              <a:t>智慧財產權屬資拓宏宇國際</a:t>
            </a:r>
            <a:r>
              <a:rPr lang="en-US" altLang="zh-TW"/>
              <a:t>(</a:t>
            </a:r>
            <a:r>
              <a:rPr lang="zh-TW" altLang="en-US"/>
              <a:t>股</a:t>
            </a:r>
            <a:r>
              <a:rPr lang="en-US" altLang="zh-TW"/>
              <a:t>)</a:t>
            </a:r>
            <a:r>
              <a:rPr lang="zh-TW" altLang="en-US"/>
              <a:t>公司，複製或轉載必究</a:t>
            </a:r>
          </a:p>
        </p:txBody>
      </p:sp>
      <p:sp>
        <p:nvSpPr>
          <p:cNvPr id="9" name="投影片編號版面配置區 5"/>
          <p:cNvSpPr>
            <a:spLocks noGrp="1"/>
          </p:cNvSpPr>
          <p:nvPr>
            <p:ph type="sldNum" sz="quarter" idx="12"/>
          </p:nvPr>
        </p:nvSpPr>
        <p:spPr/>
        <p:txBody>
          <a:bodyPr/>
          <a:lstStyle>
            <a:lvl1pPr>
              <a:defRPr/>
            </a:lvl1pPr>
          </a:lstStyle>
          <a:p>
            <a:pPr>
              <a:defRPr/>
            </a:pPr>
            <a:fld id="{7FD6EB67-CF7C-4C97-98C3-E5C2CDDDC2D5}" type="slidenum">
              <a:rPr lang="zh-TW" altLang="en-US"/>
              <a:pPr>
                <a:defRPr/>
              </a:pPr>
              <a:t>‹#›</a:t>
            </a:fld>
            <a:endParaRPr lang="zh-TW" altLang="en-US" dirty="0"/>
          </a:p>
        </p:txBody>
      </p:sp>
    </p:spTree>
    <p:extLst>
      <p:ext uri="{BB962C8B-B14F-4D97-AF65-F5344CB8AC3E}">
        <p14:creationId xmlns:p14="http://schemas.microsoft.com/office/powerpoint/2010/main" val="270449609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空白">
    <p:spTree>
      <p:nvGrpSpPr>
        <p:cNvPr id="1" name=""/>
        <p:cNvGrpSpPr/>
        <p:nvPr/>
      </p:nvGrpSpPr>
      <p:grpSpPr>
        <a:xfrm>
          <a:off x="0" y="0"/>
          <a:ext cx="0" cy="0"/>
          <a:chOff x="0" y="0"/>
          <a:chExt cx="0" cy="0"/>
        </a:xfrm>
      </p:grpSpPr>
      <p:sp>
        <p:nvSpPr>
          <p:cNvPr id="5" name="標題 1"/>
          <p:cNvSpPr>
            <a:spLocks noGrp="1"/>
          </p:cNvSpPr>
          <p:nvPr>
            <p:ph type="title"/>
          </p:nvPr>
        </p:nvSpPr>
        <p:spPr>
          <a:xfrm>
            <a:off x="457200" y="274638"/>
            <a:ext cx="8229600" cy="1143000"/>
          </a:xfrm>
        </p:spPr>
        <p:txBody>
          <a:bodyPr/>
          <a:lstStyle/>
          <a:p>
            <a:r>
              <a:rPr lang="zh-TW" altLang="en-US" dirty="0" smtClean="0"/>
              <a:t>按一下以編輯母片標題樣式</a:t>
            </a:r>
            <a:endParaRPr lang="zh-TW" altLang="en-US" dirty="0"/>
          </a:p>
        </p:txBody>
      </p:sp>
      <p:sp>
        <p:nvSpPr>
          <p:cNvPr id="3" name="日期版面配置區 3"/>
          <p:cNvSpPr>
            <a:spLocks noGrp="1"/>
          </p:cNvSpPr>
          <p:nvPr>
            <p:ph type="dt" sz="half" idx="10"/>
          </p:nvPr>
        </p:nvSpPr>
        <p:spPr/>
        <p:txBody>
          <a:bodyPr/>
          <a:lstStyle>
            <a:lvl1pPr>
              <a:defRPr/>
            </a:lvl1pPr>
          </a:lstStyle>
          <a:p>
            <a:pPr>
              <a:defRPr/>
            </a:pPr>
            <a:endParaRPr lang="zh-TW" altLang="en-US"/>
          </a:p>
        </p:txBody>
      </p:sp>
      <p:sp>
        <p:nvSpPr>
          <p:cNvPr id="4" name="頁尾版面配置區 4"/>
          <p:cNvSpPr>
            <a:spLocks noGrp="1"/>
          </p:cNvSpPr>
          <p:nvPr>
            <p:ph type="ftr" sz="quarter" idx="11"/>
          </p:nvPr>
        </p:nvSpPr>
        <p:spPr/>
        <p:txBody>
          <a:bodyPr/>
          <a:lstStyle>
            <a:lvl1pPr>
              <a:defRPr/>
            </a:lvl1pPr>
          </a:lstStyle>
          <a:p>
            <a:pPr>
              <a:defRPr/>
            </a:pPr>
            <a:r>
              <a:rPr lang="zh-TW" altLang="en-US" dirty="0"/>
              <a:t>智慧財產權屬資拓宏宇國際</a:t>
            </a:r>
            <a:r>
              <a:rPr lang="en-US" altLang="zh-TW" dirty="0"/>
              <a:t>(</a:t>
            </a:r>
            <a:r>
              <a:rPr lang="zh-TW" altLang="en-US" dirty="0"/>
              <a:t>股</a:t>
            </a:r>
            <a:r>
              <a:rPr lang="en-US" altLang="zh-TW" dirty="0"/>
              <a:t>)</a:t>
            </a:r>
            <a:r>
              <a:rPr lang="zh-TW" altLang="en-US" dirty="0"/>
              <a:t>公司，複製或轉載必究</a:t>
            </a:r>
          </a:p>
        </p:txBody>
      </p:sp>
      <p:sp>
        <p:nvSpPr>
          <p:cNvPr id="6" name="投影片編號版面配置區 5"/>
          <p:cNvSpPr>
            <a:spLocks noGrp="1"/>
          </p:cNvSpPr>
          <p:nvPr>
            <p:ph type="sldNum" sz="quarter" idx="12"/>
          </p:nvPr>
        </p:nvSpPr>
        <p:spPr/>
        <p:txBody>
          <a:bodyPr/>
          <a:lstStyle>
            <a:lvl1pPr>
              <a:defRPr/>
            </a:lvl1pPr>
          </a:lstStyle>
          <a:p>
            <a:pPr>
              <a:defRPr/>
            </a:pPr>
            <a:fld id="{70CDB013-6403-4CB2-A5BC-A766DA4835A3}" type="slidenum">
              <a:rPr lang="zh-TW" altLang="en-US"/>
              <a:pPr>
                <a:defRPr/>
              </a:pPr>
              <a:t>‹#›</a:t>
            </a:fld>
            <a:endParaRPr lang="zh-TW" altLang="en-US" dirty="0"/>
          </a:p>
        </p:txBody>
      </p:sp>
    </p:spTree>
    <p:extLst>
      <p:ext uri="{BB962C8B-B14F-4D97-AF65-F5344CB8AC3E}">
        <p14:creationId xmlns:p14="http://schemas.microsoft.com/office/powerpoint/2010/main" val="215665193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標題 1"/>
          <p:cNvSpPr>
            <a:spLocks noGrp="1"/>
          </p:cNvSpPr>
          <p:nvPr>
            <p:ph type="title"/>
          </p:nvPr>
        </p:nvSpPr>
        <p:spPr>
          <a:xfrm>
            <a:off x="457200" y="273050"/>
            <a:ext cx="3008313" cy="1162050"/>
          </a:xfrm>
        </p:spPr>
        <p:txBody>
          <a:bodyPr anchor="b">
            <a:noAutofit/>
          </a:bodyPr>
          <a:lstStyle>
            <a:lvl1pPr algn="l">
              <a:defRPr sz="2800" b="1"/>
            </a:lvl1pPr>
          </a:lstStyle>
          <a:p>
            <a:r>
              <a:rPr lang="zh-TW" altLang="en-US" dirty="0" smtClean="0"/>
              <a:t>按一下以編輯母片標題樣式</a:t>
            </a:r>
            <a:endParaRPr lang="zh-TW" altLang="en-US" dirty="0"/>
          </a:p>
        </p:txBody>
      </p:sp>
      <p:sp>
        <p:nvSpPr>
          <p:cNvPr id="3" name="內容版面配置區 2"/>
          <p:cNvSpPr>
            <a:spLocks noGrp="1"/>
          </p:cNvSpPr>
          <p:nvPr>
            <p:ph idx="1"/>
          </p:nvPr>
        </p:nvSpPr>
        <p:spPr>
          <a:xfrm>
            <a:off x="3575050" y="273050"/>
            <a:ext cx="5111750" cy="5853113"/>
          </a:xfrm>
        </p:spPr>
        <p:txBody>
          <a:bodyPr/>
          <a:lstStyle>
            <a:lvl1pPr>
              <a:defRPr sz="2600"/>
            </a:lvl1pPr>
            <a:lvl2pPr>
              <a:defRPr sz="2400"/>
            </a:lvl2pPr>
            <a:lvl3pPr>
              <a:defRPr sz="2200"/>
            </a:lvl3pPr>
            <a:lvl4pPr>
              <a:defRPr sz="2000"/>
            </a:lvl4pPr>
            <a:lvl5pPr>
              <a:defRPr sz="1800"/>
            </a:lvl5pPr>
            <a:lvl6pPr>
              <a:defRPr sz="2000"/>
            </a:lvl6pPr>
            <a:lvl7pPr>
              <a:defRPr sz="2000"/>
            </a:lvl7pPr>
            <a:lvl8pPr>
              <a:defRPr sz="2000"/>
            </a:lvl8pPr>
            <a:lvl9pPr>
              <a:defRPr sz="2000"/>
            </a:lvl9pPr>
          </a:lstStyle>
          <a:p>
            <a:pPr lvl="0"/>
            <a:r>
              <a:rPr lang="zh-TW" altLang="en-US" dirty="0" smtClean="0"/>
              <a:t>按一下以編輯母片文字樣式</a:t>
            </a:r>
          </a:p>
          <a:p>
            <a:pPr lvl="1"/>
            <a:r>
              <a:rPr lang="zh-TW" altLang="en-US" dirty="0" smtClean="0"/>
              <a:t>第二層</a:t>
            </a:r>
          </a:p>
          <a:p>
            <a:pPr lvl="2"/>
            <a:r>
              <a:rPr lang="zh-TW" altLang="en-US" dirty="0" smtClean="0"/>
              <a:t>第三層</a:t>
            </a:r>
          </a:p>
          <a:p>
            <a:pPr lvl="3"/>
            <a:r>
              <a:rPr lang="zh-TW" altLang="en-US" dirty="0" smtClean="0"/>
              <a:t>第四層</a:t>
            </a:r>
          </a:p>
          <a:p>
            <a:pPr lvl="4"/>
            <a:r>
              <a:rPr lang="zh-TW" altLang="en-US" dirty="0" smtClean="0"/>
              <a:t>第五層</a:t>
            </a:r>
            <a:endParaRPr lang="zh-TW" altLang="en-US" dirty="0"/>
          </a:p>
        </p:txBody>
      </p:sp>
      <p:sp>
        <p:nvSpPr>
          <p:cNvPr id="4" name="文字版面配置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
        <p:nvSpPr>
          <p:cNvPr id="5" name="日期版面配置區 3"/>
          <p:cNvSpPr>
            <a:spLocks noGrp="1"/>
          </p:cNvSpPr>
          <p:nvPr>
            <p:ph type="dt" sz="half" idx="10"/>
          </p:nvPr>
        </p:nvSpPr>
        <p:spPr/>
        <p:txBody>
          <a:bodyPr/>
          <a:lstStyle>
            <a:lvl1pPr>
              <a:defRPr/>
            </a:lvl1pPr>
          </a:lstStyle>
          <a:p>
            <a:pPr>
              <a:defRPr/>
            </a:pPr>
            <a:endParaRPr lang="zh-TW" altLang="en-US"/>
          </a:p>
        </p:txBody>
      </p:sp>
      <p:sp>
        <p:nvSpPr>
          <p:cNvPr id="6" name="頁尾版面配置區 4"/>
          <p:cNvSpPr>
            <a:spLocks noGrp="1"/>
          </p:cNvSpPr>
          <p:nvPr>
            <p:ph type="ftr" sz="quarter" idx="11"/>
          </p:nvPr>
        </p:nvSpPr>
        <p:spPr/>
        <p:txBody>
          <a:bodyPr/>
          <a:lstStyle>
            <a:lvl1pPr>
              <a:defRPr/>
            </a:lvl1pPr>
          </a:lstStyle>
          <a:p>
            <a:pPr>
              <a:defRPr/>
            </a:pPr>
            <a:r>
              <a:rPr lang="zh-TW" altLang="en-US"/>
              <a:t>智慧財產權屬資拓宏宇國際</a:t>
            </a:r>
            <a:r>
              <a:rPr lang="en-US" altLang="zh-TW"/>
              <a:t>(</a:t>
            </a:r>
            <a:r>
              <a:rPr lang="zh-TW" altLang="en-US"/>
              <a:t>股</a:t>
            </a:r>
            <a:r>
              <a:rPr lang="en-US" altLang="zh-TW"/>
              <a:t>)</a:t>
            </a:r>
            <a:r>
              <a:rPr lang="zh-TW" altLang="en-US"/>
              <a:t>公司，複製或轉載必究</a:t>
            </a:r>
          </a:p>
        </p:txBody>
      </p:sp>
      <p:sp>
        <p:nvSpPr>
          <p:cNvPr id="7" name="投影片編號版面配置區 5"/>
          <p:cNvSpPr>
            <a:spLocks noGrp="1"/>
          </p:cNvSpPr>
          <p:nvPr>
            <p:ph type="sldNum" sz="quarter" idx="12"/>
          </p:nvPr>
        </p:nvSpPr>
        <p:spPr/>
        <p:txBody>
          <a:bodyPr/>
          <a:lstStyle>
            <a:lvl1pPr>
              <a:defRPr/>
            </a:lvl1pPr>
          </a:lstStyle>
          <a:p>
            <a:pPr>
              <a:defRPr/>
            </a:pPr>
            <a:fld id="{24E0EAD2-B1A0-42DC-ABF0-96EB29FDFD9E}" type="slidenum">
              <a:rPr lang="zh-TW" altLang="en-US"/>
              <a:pPr>
                <a:defRPr/>
              </a:pPr>
              <a:t>‹#›</a:t>
            </a:fld>
            <a:endParaRPr lang="zh-TW" altLang="en-US" dirty="0"/>
          </a:p>
        </p:txBody>
      </p:sp>
    </p:spTree>
    <p:extLst>
      <p:ext uri="{BB962C8B-B14F-4D97-AF65-F5344CB8AC3E}">
        <p14:creationId xmlns:p14="http://schemas.microsoft.com/office/powerpoint/2010/main" val="22680618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標題 1"/>
          <p:cNvSpPr>
            <a:spLocks noGrp="1"/>
          </p:cNvSpPr>
          <p:nvPr>
            <p:ph type="title"/>
          </p:nvPr>
        </p:nvSpPr>
        <p:spPr>
          <a:xfrm>
            <a:off x="1792288" y="4800600"/>
            <a:ext cx="5486400" cy="566738"/>
          </a:xfrm>
        </p:spPr>
        <p:txBody>
          <a:bodyPr anchor="b"/>
          <a:lstStyle>
            <a:lvl1pPr algn="l">
              <a:defRPr sz="2000" b="1"/>
            </a:lvl1pPr>
          </a:lstStyle>
          <a:p>
            <a:r>
              <a:rPr lang="zh-TW" altLang="en-US" dirty="0" smtClean="0"/>
              <a:t>按一下以編輯母片標題樣式</a:t>
            </a:r>
            <a:endParaRPr lang="zh-TW" altLang="en-US" dirty="0"/>
          </a:p>
        </p:txBody>
      </p:sp>
      <p:sp>
        <p:nvSpPr>
          <p:cNvPr id="3" name="圖片版面配置區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TW" altLang="en-US" noProof="0"/>
          </a:p>
        </p:txBody>
      </p:sp>
      <p:sp>
        <p:nvSpPr>
          <p:cNvPr id="4" name="文字版面配置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dirty="0" smtClean="0"/>
              <a:t>按一下以編輯母片文字樣式</a:t>
            </a:r>
          </a:p>
        </p:txBody>
      </p:sp>
      <p:sp>
        <p:nvSpPr>
          <p:cNvPr id="5" name="日期版面配置區 3"/>
          <p:cNvSpPr>
            <a:spLocks noGrp="1"/>
          </p:cNvSpPr>
          <p:nvPr>
            <p:ph type="dt" sz="half" idx="10"/>
          </p:nvPr>
        </p:nvSpPr>
        <p:spPr/>
        <p:txBody>
          <a:bodyPr/>
          <a:lstStyle>
            <a:lvl1pPr>
              <a:defRPr/>
            </a:lvl1pPr>
          </a:lstStyle>
          <a:p>
            <a:pPr>
              <a:defRPr/>
            </a:pPr>
            <a:endParaRPr lang="zh-TW" altLang="en-US"/>
          </a:p>
        </p:txBody>
      </p:sp>
      <p:sp>
        <p:nvSpPr>
          <p:cNvPr id="6" name="頁尾版面配置區 4"/>
          <p:cNvSpPr>
            <a:spLocks noGrp="1"/>
          </p:cNvSpPr>
          <p:nvPr>
            <p:ph type="ftr" sz="quarter" idx="11"/>
          </p:nvPr>
        </p:nvSpPr>
        <p:spPr/>
        <p:txBody>
          <a:bodyPr/>
          <a:lstStyle>
            <a:lvl1pPr>
              <a:defRPr/>
            </a:lvl1pPr>
          </a:lstStyle>
          <a:p>
            <a:pPr>
              <a:defRPr/>
            </a:pPr>
            <a:r>
              <a:rPr lang="zh-TW" altLang="en-US"/>
              <a:t>智慧財產權屬資拓宏宇國際</a:t>
            </a:r>
            <a:r>
              <a:rPr lang="en-US" altLang="zh-TW"/>
              <a:t>(</a:t>
            </a:r>
            <a:r>
              <a:rPr lang="zh-TW" altLang="en-US"/>
              <a:t>股</a:t>
            </a:r>
            <a:r>
              <a:rPr lang="en-US" altLang="zh-TW"/>
              <a:t>)</a:t>
            </a:r>
            <a:r>
              <a:rPr lang="zh-TW" altLang="en-US"/>
              <a:t>公司，複製或轉載必究</a:t>
            </a:r>
          </a:p>
        </p:txBody>
      </p:sp>
      <p:sp>
        <p:nvSpPr>
          <p:cNvPr id="7" name="投影片編號版面配置區 5"/>
          <p:cNvSpPr>
            <a:spLocks noGrp="1"/>
          </p:cNvSpPr>
          <p:nvPr>
            <p:ph type="sldNum" sz="quarter" idx="12"/>
          </p:nvPr>
        </p:nvSpPr>
        <p:spPr/>
        <p:txBody>
          <a:bodyPr/>
          <a:lstStyle>
            <a:lvl1pPr>
              <a:defRPr/>
            </a:lvl1pPr>
          </a:lstStyle>
          <a:p>
            <a:pPr>
              <a:defRPr/>
            </a:pPr>
            <a:fld id="{67C69636-5F34-45DE-9A2B-9B61D3DBC09D}" type="slidenum">
              <a:rPr lang="zh-TW" altLang="en-US"/>
              <a:pPr>
                <a:defRPr/>
              </a:pPr>
              <a:t>‹#›</a:t>
            </a:fld>
            <a:endParaRPr lang="zh-TW" altLang="en-US" dirty="0"/>
          </a:p>
        </p:txBody>
      </p:sp>
    </p:spTree>
    <p:extLst>
      <p:ext uri="{BB962C8B-B14F-4D97-AF65-F5344CB8AC3E}">
        <p14:creationId xmlns:p14="http://schemas.microsoft.com/office/powerpoint/2010/main" val="131160644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smtClean="0"/>
              <a:t>按一下以編輯母片標題樣式</a:t>
            </a:r>
            <a:endParaRPr lang="zh-TW" altLang="en-US" dirty="0"/>
          </a:p>
        </p:txBody>
      </p:sp>
      <p:sp>
        <p:nvSpPr>
          <p:cNvPr id="3" name="直排文字版面配置區 2"/>
          <p:cNvSpPr>
            <a:spLocks noGrp="1"/>
          </p:cNvSpPr>
          <p:nvPr>
            <p:ph type="body" orient="vert" idx="1"/>
          </p:nvPr>
        </p:nvSpPr>
        <p:spPr/>
        <p:txBody>
          <a:bodyPr vert="eaVert"/>
          <a:lstStyle/>
          <a:p>
            <a:pPr lvl="0"/>
            <a:r>
              <a:rPr lang="zh-TW" altLang="en-US" dirty="0" smtClean="0"/>
              <a:t>按一下以編輯母片文字樣式</a:t>
            </a:r>
          </a:p>
          <a:p>
            <a:pPr lvl="1"/>
            <a:r>
              <a:rPr lang="zh-TW" altLang="en-US" dirty="0" smtClean="0"/>
              <a:t>第二層</a:t>
            </a:r>
          </a:p>
          <a:p>
            <a:pPr lvl="2"/>
            <a:r>
              <a:rPr lang="zh-TW" altLang="en-US" dirty="0" smtClean="0"/>
              <a:t>第三層</a:t>
            </a:r>
          </a:p>
          <a:p>
            <a:pPr lvl="3"/>
            <a:r>
              <a:rPr lang="zh-TW" altLang="en-US" dirty="0" smtClean="0"/>
              <a:t>第四層</a:t>
            </a:r>
          </a:p>
          <a:p>
            <a:pPr lvl="4"/>
            <a:r>
              <a:rPr lang="zh-TW" altLang="en-US" dirty="0" smtClean="0"/>
              <a:t>第五層</a:t>
            </a:r>
            <a:endParaRPr lang="zh-TW" altLang="en-US" dirty="0"/>
          </a:p>
        </p:txBody>
      </p:sp>
      <p:sp>
        <p:nvSpPr>
          <p:cNvPr id="4" name="日期版面配置區 3"/>
          <p:cNvSpPr>
            <a:spLocks noGrp="1"/>
          </p:cNvSpPr>
          <p:nvPr>
            <p:ph type="dt" sz="half" idx="10"/>
          </p:nvPr>
        </p:nvSpPr>
        <p:spPr/>
        <p:txBody>
          <a:bodyPr/>
          <a:lstStyle>
            <a:lvl1pPr>
              <a:defRPr/>
            </a:lvl1pPr>
          </a:lstStyle>
          <a:p>
            <a:pPr>
              <a:defRPr/>
            </a:pPr>
            <a:endParaRPr lang="zh-TW" altLang="en-US"/>
          </a:p>
        </p:txBody>
      </p:sp>
      <p:sp>
        <p:nvSpPr>
          <p:cNvPr id="5" name="頁尾版面配置區 4"/>
          <p:cNvSpPr>
            <a:spLocks noGrp="1"/>
          </p:cNvSpPr>
          <p:nvPr>
            <p:ph type="ftr" sz="quarter" idx="11"/>
          </p:nvPr>
        </p:nvSpPr>
        <p:spPr/>
        <p:txBody>
          <a:bodyPr/>
          <a:lstStyle>
            <a:lvl1pPr>
              <a:defRPr/>
            </a:lvl1pPr>
          </a:lstStyle>
          <a:p>
            <a:pPr>
              <a:defRPr/>
            </a:pPr>
            <a:r>
              <a:rPr lang="zh-TW" altLang="en-US"/>
              <a:t>智慧財產權屬資拓宏宇國際</a:t>
            </a:r>
            <a:r>
              <a:rPr lang="en-US" altLang="zh-TW"/>
              <a:t>(</a:t>
            </a:r>
            <a:r>
              <a:rPr lang="zh-TW" altLang="en-US"/>
              <a:t>股</a:t>
            </a:r>
            <a:r>
              <a:rPr lang="en-US" altLang="zh-TW"/>
              <a:t>)</a:t>
            </a:r>
            <a:r>
              <a:rPr lang="zh-TW" altLang="en-US"/>
              <a:t>公司，複製或轉載必究</a:t>
            </a:r>
          </a:p>
        </p:txBody>
      </p:sp>
      <p:sp>
        <p:nvSpPr>
          <p:cNvPr id="6" name="投影片編號版面配置區 5"/>
          <p:cNvSpPr>
            <a:spLocks noGrp="1"/>
          </p:cNvSpPr>
          <p:nvPr>
            <p:ph type="sldNum" sz="quarter" idx="12"/>
          </p:nvPr>
        </p:nvSpPr>
        <p:spPr/>
        <p:txBody>
          <a:bodyPr/>
          <a:lstStyle>
            <a:lvl1pPr>
              <a:defRPr/>
            </a:lvl1pPr>
          </a:lstStyle>
          <a:p>
            <a:pPr>
              <a:defRPr/>
            </a:pPr>
            <a:fld id="{59E89550-0229-4A58-8547-AF4D7577844F}" type="slidenum">
              <a:rPr lang="zh-TW" altLang="en-US"/>
              <a:pPr>
                <a:defRPr/>
              </a:pPr>
              <a:t>‹#›</a:t>
            </a:fld>
            <a:endParaRPr lang="zh-TW" altLang="en-US" dirty="0"/>
          </a:p>
        </p:txBody>
      </p:sp>
    </p:spTree>
    <p:extLst>
      <p:ext uri="{BB962C8B-B14F-4D97-AF65-F5344CB8AC3E}">
        <p14:creationId xmlns:p14="http://schemas.microsoft.com/office/powerpoint/2010/main" val="89930722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p:cNvSpPr>
            <a:spLocks noGrp="1"/>
          </p:cNvSpPr>
          <p:nvPr>
            <p:ph type="title" orient="vert"/>
          </p:nvPr>
        </p:nvSpPr>
        <p:spPr>
          <a:xfrm>
            <a:off x="6629400" y="274638"/>
            <a:ext cx="2057400" cy="5851525"/>
          </a:xfrm>
        </p:spPr>
        <p:txBody>
          <a:bodyPr vert="eaVert"/>
          <a:lstStyle/>
          <a:p>
            <a:r>
              <a:rPr lang="zh-TW" altLang="en-US" dirty="0" smtClean="0"/>
              <a:t>按一下以編輯母片標題樣式</a:t>
            </a:r>
            <a:endParaRPr lang="zh-TW" altLang="en-US" dirty="0"/>
          </a:p>
        </p:txBody>
      </p:sp>
      <p:sp>
        <p:nvSpPr>
          <p:cNvPr id="3" name="直排文字版面配置區 2"/>
          <p:cNvSpPr>
            <a:spLocks noGrp="1"/>
          </p:cNvSpPr>
          <p:nvPr>
            <p:ph type="body" orient="vert" idx="1"/>
          </p:nvPr>
        </p:nvSpPr>
        <p:spPr>
          <a:xfrm>
            <a:off x="457200" y="274638"/>
            <a:ext cx="6019800" cy="5851525"/>
          </a:xfrm>
        </p:spPr>
        <p:txBody>
          <a:bodyPr vert="eaVert"/>
          <a:lstStyle/>
          <a:p>
            <a:pPr lvl="0"/>
            <a:r>
              <a:rPr lang="zh-TW" altLang="en-US" dirty="0" smtClean="0"/>
              <a:t>按一下以編輯母片文字樣式</a:t>
            </a:r>
          </a:p>
          <a:p>
            <a:pPr lvl="1"/>
            <a:r>
              <a:rPr lang="zh-TW" altLang="en-US" dirty="0" smtClean="0"/>
              <a:t>第二層</a:t>
            </a:r>
          </a:p>
          <a:p>
            <a:pPr lvl="2"/>
            <a:r>
              <a:rPr lang="zh-TW" altLang="en-US" dirty="0" smtClean="0"/>
              <a:t>第三層</a:t>
            </a:r>
          </a:p>
          <a:p>
            <a:pPr lvl="3"/>
            <a:r>
              <a:rPr lang="zh-TW" altLang="en-US" dirty="0" smtClean="0"/>
              <a:t>第四層</a:t>
            </a:r>
          </a:p>
          <a:p>
            <a:pPr lvl="4"/>
            <a:r>
              <a:rPr lang="zh-TW" altLang="en-US" dirty="0" smtClean="0"/>
              <a:t>第五層</a:t>
            </a:r>
            <a:endParaRPr lang="zh-TW" altLang="en-US" dirty="0"/>
          </a:p>
        </p:txBody>
      </p:sp>
      <p:sp>
        <p:nvSpPr>
          <p:cNvPr id="4" name="日期版面配置區 3"/>
          <p:cNvSpPr>
            <a:spLocks noGrp="1"/>
          </p:cNvSpPr>
          <p:nvPr>
            <p:ph type="dt" sz="half" idx="10"/>
          </p:nvPr>
        </p:nvSpPr>
        <p:spPr/>
        <p:txBody>
          <a:bodyPr/>
          <a:lstStyle>
            <a:lvl1pPr>
              <a:defRPr/>
            </a:lvl1pPr>
          </a:lstStyle>
          <a:p>
            <a:pPr>
              <a:defRPr/>
            </a:pPr>
            <a:endParaRPr lang="zh-TW" altLang="en-US"/>
          </a:p>
        </p:txBody>
      </p:sp>
      <p:sp>
        <p:nvSpPr>
          <p:cNvPr id="5" name="頁尾版面配置區 4"/>
          <p:cNvSpPr>
            <a:spLocks noGrp="1"/>
          </p:cNvSpPr>
          <p:nvPr>
            <p:ph type="ftr" sz="quarter" idx="11"/>
          </p:nvPr>
        </p:nvSpPr>
        <p:spPr/>
        <p:txBody>
          <a:bodyPr/>
          <a:lstStyle>
            <a:lvl1pPr>
              <a:defRPr/>
            </a:lvl1pPr>
          </a:lstStyle>
          <a:p>
            <a:pPr>
              <a:defRPr/>
            </a:pPr>
            <a:r>
              <a:rPr lang="zh-TW" altLang="en-US"/>
              <a:t>智慧財產權屬資拓宏宇國際</a:t>
            </a:r>
            <a:r>
              <a:rPr lang="en-US" altLang="zh-TW"/>
              <a:t>(</a:t>
            </a:r>
            <a:r>
              <a:rPr lang="zh-TW" altLang="en-US"/>
              <a:t>股</a:t>
            </a:r>
            <a:r>
              <a:rPr lang="en-US" altLang="zh-TW"/>
              <a:t>)</a:t>
            </a:r>
            <a:r>
              <a:rPr lang="zh-TW" altLang="en-US"/>
              <a:t>公司，複製或轉載必究</a:t>
            </a:r>
          </a:p>
        </p:txBody>
      </p:sp>
      <p:sp>
        <p:nvSpPr>
          <p:cNvPr id="6" name="投影片編號版面配置區 5"/>
          <p:cNvSpPr>
            <a:spLocks noGrp="1"/>
          </p:cNvSpPr>
          <p:nvPr>
            <p:ph type="sldNum" sz="quarter" idx="12"/>
          </p:nvPr>
        </p:nvSpPr>
        <p:spPr/>
        <p:txBody>
          <a:bodyPr/>
          <a:lstStyle>
            <a:lvl1pPr>
              <a:defRPr/>
            </a:lvl1pPr>
          </a:lstStyle>
          <a:p>
            <a:pPr>
              <a:defRPr/>
            </a:pPr>
            <a:fld id="{8D09BAB5-EA1D-4D91-AED3-819EED90B776}" type="slidenum">
              <a:rPr lang="zh-TW" altLang="en-US"/>
              <a:pPr>
                <a:defRPr/>
              </a:pPr>
              <a:t>‹#›</a:t>
            </a:fld>
            <a:endParaRPr lang="zh-TW" altLang="en-US" dirty="0"/>
          </a:p>
        </p:txBody>
      </p:sp>
    </p:spTree>
    <p:extLst>
      <p:ext uri="{BB962C8B-B14F-4D97-AF65-F5344CB8AC3E}">
        <p14:creationId xmlns:p14="http://schemas.microsoft.com/office/powerpoint/2010/main" val="370443693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1_空白">
    <p:spTree>
      <p:nvGrpSpPr>
        <p:cNvPr id="1" name=""/>
        <p:cNvGrpSpPr/>
        <p:nvPr/>
      </p:nvGrpSpPr>
      <p:grpSpPr>
        <a:xfrm>
          <a:off x="0" y="0"/>
          <a:ext cx="0" cy="0"/>
          <a:chOff x="0" y="0"/>
          <a:chExt cx="0" cy="0"/>
        </a:xfrm>
      </p:grpSpPr>
      <p:sp>
        <p:nvSpPr>
          <p:cNvPr id="2" name="日期版面配置區 3"/>
          <p:cNvSpPr>
            <a:spLocks noGrp="1"/>
          </p:cNvSpPr>
          <p:nvPr>
            <p:ph type="dt" sz="half" idx="10"/>
          </p:nvPr>
        </p:nvSpPr>
        <p:spPr/>
        <p:txBody>
          <a:bodyPr/>
          <a:lstStyle>
            <a:lvl1pPr>
              <a:defRPr/>
            </a:lvl1pPr>
          </a:lstStyle>
          <a:p>
            <a:pPr>
              <a:defRPr/>
            </a:pPr>
            <a:endParaRPr lang="zh-TW" altLang="en-US"/>
          </a:p>
        </p:txBody>
      </p:sp>
      <p:sp>
        <p:nvSpPr>
          <p:cNvPr id="3" name="頁尾版面配置區 4"/>
          <p:cNvSpPr>
            <a:spLocks noGrp="1"/>
          </p:cNvSpPr>
          <p:nvPr>
            <p:ph type="ftr" sz="quarter" idx="11"/>
          </p:nvPr>
        </p:nvSpPr>
        <p:spPr/>
        <p:txBody>
          <a:bodyPr/>
          <a:lstStyle>
            <a:lvl1pPr>
              <a:defRPr/>
            </a:lvl1pPr>
          </a:lstStyle>
          <a:p>
            <a:pPr>
              <a:defRPr/>
            </a:pPr>
            <a:r>
              <a:rPr lang="zh-TW" altLang="en-US"/>
              <a:t>智慧財產權屬資拓宏宇國際</a:t>
            </a:r>
            <a:r>
              <a:rPr lang="en-US" altLang="zh-TW"/>
              <a:t>(</a:t>
            </a:r>
            <a:r>
              <a:rPr lang="zh-TW" altLang="en-US"/>
              <a:t>股</a:t>
            </a:r>
            <a:r>
              <a:rPr lang="en-US" altLang="zh-TW"/>
              <a:t>)</a:t>
            </a:r>
            <a:r>
              <a:rPr lang="zh-TW" altLang="en-US"/>
              <a:t>公司，複製或轉載必究</a:t>
            </a:r>
          </a:p>
        </p:txBody>
      </p:sp>
      <p:sp>
        <p:nvSpPr>
          <p:cNvPr id="4" name="投影片編號版面配置區 5"/>
          <p:cNvSpPr>
            <a:spLocks noGrp="1"/>
          </p:cNvSpPr>
          <p:nvPr>
            <p:ph type="sldNum" sz="quarter" idx="12"/>
          </p:nvPr>
        </p:nvSpPr>
        <p:spPr/>
        <p:txBody>
          <a:bodyPr/>
          <a:lstStyle>
            <a:lvl1pPr>
              <a:defRPr/>
            </a:lvl1pPr>
          </a:lstStyle>
          <a:p>
            <a:pPr>
              <a:defRPr/>
            </a:pPr>
            <a:fld id="{D652D9AD-0233-4425-B85F-5B719AECAA52}" type="slidenum">
              <a:rPr lang="zh-TW" altLang="en-US"/>
              <a:pPr>
                <a:defRPr/>
              </a:pPr>
              <a:t>‹#›</a:t>
            </a:fld>
            <a:endParaRPr lang="zh-TW" altLang="en-US" dirty="0"/>
          </a:p>
        </p:txBody>
      </p:sp>
    </p:spTree>
    <p:extLst>
      <p:ext uri="{BB962C8B-B14F-4D97-AF65-F5344CB8AC3E}">
        <p14:creationId xmlns:p14="http://schemas.microsoft.com/office/powerpoint/2010/main" val="269034026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bl" preserve="1">
  <p:cSld name="標題及表格">
    <p:spTree>
      <p:nvGrpSpPr>
        <p:cNvPr id="1" name=""/>
        <p:cNvGrpSpPr/>
        <p:nvPr/>
      </p:nvGrpSpPr>
      <p:grpSpPr>
        <a:xfrm>
          <a:off x="0" y="0"/>
          <a:ext cx="0" cy="0"/>
          <a:chOff x="0" y="0"/>
          <a:chExt cx="0" cy="0"/>
        </a:xfrm>
      </p:grpSpPr>
      <p:sp>
        <p:nvSpPr>
          <p:cNvPr id="2" name="標題 1"/>
          <p:cNvSpPr>
            <a:spLocks noGrp="1"/>
          </p:cNvSpPr>
          <p:nvPr>
            <p:ph type="title"/>
          </p:nvPr>
        </p:nvSpPr>
        <p:spPr>
          <a:xfrm>
            <a:off x="457200" y="274638"/>
            <a:ext cx="8229600" cy="1143000"/>
          </a:xfrm>
        </p:spPr>
        <p:txBody>
          <a:bodyPr/>
          <a:lstStyle/>
          <a:p>
            <a:r>
              <a:rPr lang="zh-TW" altLang="en-US" smtClean="0"/>
              <a:t>按一下以編輯母片標題樣式</a:t>
            </a:r>
            <a:endParaRPr lang="zh-TW" altLang="en-US"/>
          </a:p>
        </p:txBody>
      </p:sp>
      <p:sp>
        <p:nvSpPr>
          <p:cNvPr id="3" name="表格版面配置區 2"/>
          <p:cNvSpPr>
            <a:spLocks noGrp="1"/>
          </p:cNvSpPr>
          <p:nvPr>
            <p:ph type="tbl" idx="1"/>
          </p:nvPr>
        </p:nvSpPr>
        <p:spPr>
          <a:xfrm>
            <a:off x="457200" y="1600200"/>
            <a:ext cx="8229600" cy="4525963"/>
          </a:xfrm>
        </p:spPr>
        <p:txBody>
          <a:bodyPr/>
          <a:lstStyle/>
          <a:p>
            <a:pPr lvl="0"/>
            <a:endParaRPr lang="zh-TW" altLang="en-US" noProof="0"/>
          </a:p>
        </p:txBody>
      </p:sp>
      <p:sp>
        <p:nvSpPr>
          <p:cNvPr id="4" name="日期版面配置區 3"/>
          <p:cNvSpPr>
            <a:spLocks noGrp="1"/>
          </p:cNvSpPr>
          <p:nvPr>
            <p:ph type="dt" sz="half" idx="10"/>
          </p:nvPr>
        </p:nvSpPr>
        <p:spPr/>
        <p:txBody>
          <a:bodyPr/>
          <a:lstStyle>
            <a:lvl1pPr>
              <a:defRPr/>
            </a:lvl1pPr>
          </a:lstStyle>
          <a:p>
            <a:pPr>
              <a:defRPr/>
            </a:pPr>
            <a:endParaRPr lang="zh-TW" altLang="en-US"/>
          </a:p>
        </p:txBody>
      </p:sp>
      <p:sp>
        <p:nvSpPr>
          <p:cNvPr id="5" name="頁尾版面配置區 4"/>
          <p:cNvSpPr>
            <a:spLocks noGrp="1"/>
          </p:cNvSpPr>
          <p:nvPr>
            <p:ph type="ftr" sz="quarter" idx="11"/>
          </p:nvPr>
        </p:nvSpPr>
        <p:spPr/>
        <p:txBody>
          <a:bodyPr/>
          <a:lstStyle>
            <a:lvl1pPr>
              <a:defRPr/>
            </a:lvl1pPr>
          </a:lstStyle>
          <a:p>
            <a:pPr>
              <a:defRPr/>
            </a:pPr>
            <a:r>
              <a:rPr lang="zh-TW" altLang="en-US"/>
              <a:t>智慧財產權屬資拓宏宇國際</a:t>
            </a:r>
            <a:r>
              <a:rPr lang="en-US" altLang="zh-TW"/>
              <a:t>(</a:t>
            </a:r>
            <a:r>
              <a:rPr lang="zh-TW" altLang="en-US"/>
              <a:t>股</a:t>
            </a:r>
            <a:r>
              <a:rPr lang="en-US" altLang="zh-TW"/>
              <a:t>)</a:t>
            </a:r>
            <a:r>
              <a:rPr lang="zh-TW" altLang="en-US"/>
              <a:t>公司，複製或轉載必究</a:t>
            </a:r>
          </a:p>
        </p:txBody>
      </p:sp>
      <p:sp>
        <p:nvSpPr>
          <p:cNvPr id="6" name="投影片編號版面配置區 5"/>
          <p:cNvSpPr>
            <a:spLocks noGrp="1"/>
          </p:cNvSpPr>
          <p:nvPr>
            <p:ph type="sldNum" sz="quarter" idx="12"/>
          </p:nvPr>
        </p:nvSpPr>
        <p:spPr/>
        <p:txBody>
          <a:bodyPr/>
          <a:lstStyle>
            <a:lvl1pPr>
              <a:defRPr/>
            </a:lvl1pPr>
          </a:lstStyle>
          <a:p>
            <a:pPr>
              <a:defRPr/>
            </a:pPr>
            <a:fld id="{F307BB3B-3A26-44F3-AE1A-AF9E91DE1D68}" type="slidenum">
              <a:rPr lang="zh-TW" altLang="en-US"/>
              <a:pPr>
                <a:defRPr/>
              </a:pPr>
              <a:t>‹#›</a:t>
            </a:fld>
            <a:endParaRPr lang="zh-TW" altLang="en-US" dirty="0"/>
          </a:p>
        </p:txBody>
      </p:sp>
    </p:spTree>
    <p:extLst>
      <p:ext uri="{BB962C8B-B14F-4D97-AF65-F5344CB8AC3E}">
        <p14:creationId xmlns:p14="http://schemas.microsoft.com/office/powerpoint/2010/main" val="150292148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 preserve="1">
  <p:cSld name="標題投影片">
    <p:spTree>
      <p:nvGrpSpPr>
        <p:cNvPr id="1" name=""/>
        <p:cNvGrpSpPr/>
        <p:nvPr/>
      </p:nvGrpSpPr>
      <p:grpSpPr>
        <a:xfrm>
          <a:off x="0" y="0"/>
          <a:ext cx="0" cy="0"/>
          <a:chOff x="0" y="0"/>
          <a:chExt cx="0" cy="0"/>
        </a:xfrm>
      </p:grpSpPr>
      <p:sp>
        <p:nvSpPr>
          <p:cNvPr id="2" name="標題 1"/>
          <p:cNvSpPr>
            <a:spLocks noGrp="1"/>
          </p:cNvSpPr>
          <p:nvPr>
            <p:ph type="ctrTitle"/>
          </p:nvPr>
        </p:nvSpPr>
        <p:spPr>
          <a:xfrm>
            <a:off x="685800" y="2130425"/>
            <a:ext cx="7772400" cy="1470025"/>
          </a:xfrm>
        </p:spPr>
        <p:txBody>
          <a:bodyPr/>
          <a:lstStyle/>
          <a:p>
            <a:r>
              <a:rPr lang="zh-TW" altLang="en-US" smtClean="0"/>
              <a:t>按一下以編輯母片標題樣式</a:t>
            </a:r>
            <a:endParaRPr lang="zh-TW" altLang="en-US"/>
          </a:p>
        </p:txBody>
      </p:sp>
      <p:sp>
        <p:nvSpPr>
          <p:cNvPr id="3" name="副標題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TW" altLang="en-US" smtClean="0"/>
              <a:t>按一下以編輯母片副標題樣式</a:t>
            </a:r>
            <a:endParaRPr lang="zh-TW" altLang="en-US"/>
          </a:p>
        </p:txBody>
      </p:sp>
      <p:sp>
        <p:nvSpPr>
          <p:cNvPr id="4" name="日期版面配置區 3"/>
          <p:cNvSpPr>
            <a:spLocks noGrp="1"/>
          </p:cNvSpPr>
          <p:nvPr>
            <p:ph type="dt" sz="half" idx="10"/>
          </p:nvPr>
        </p:nvSpPr>
        <p:spPr/>
        <p:txBody>
          <a:bodyPr/>
          <a:lstStyle/>
          <a:p>
            <a:fld id="{9C47C69F-AE0C-46BA-A94D-155744C8CFFA}" type="datetimeFigureOut">
              <a:rPr lang="zh-TW" altLang="en-US" smtClean="0"/>
              <a:pPr/>
              <a:t>2019/1/9</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66B9684F-F635-4586-B5F9-2BE0C7FD6FE2}" type="slidenum">
              <a:rPr lang="zh-TW" altLang="en-US" smtClean="0"/>
              <a:pPr/>
              <a:t>‹#›</a:t>
            </a:fld>
            <a:endParaRPr lang="zh-TW" alt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lvl1pPr>
              <a:defRPr b="1">
                <a:latin typeface="微軟正黑體" pitchFamily="34" charset="-120"/>
                <a:ea typeface="微軟正黑體" pitchFamily="34" charset="-120"/>
              </a:defRPr>
            </a:lvl1pPr>
          </a:lstStyle>
          <a:p>
            <a:r>
              <a:rPr lang="zh-TW" altLang="en-US" dirty="0" smtClean="0"/>
              <a:t>按一下以編輯母片標題樣式</a:t>
            </a:r>
            <a:endParaRPr lang="zh-TW" altLang="en-US" dirty="0"/>
          </a:p>
        </p:txBody>
      </p:sp>
      <p:sp>
        <p:nvSpPr>
          <p:cNvPr id="3" name="內容版面配置區 2"/>
          <p:cNvSpPr>
            <a:spLocks noGrp="1"/>
          </p:cNvSpPr>
          <p:nvPr>
            <p:ph idx="1"/>
          </p:nvPr>
        </p:nvSpPr>
        <p:spPr/>
        <p:txBody>
          <a:bodyPr/>
          <a:lstStyle>
            <a:lvl1pPr>
              <a:defRPr>
                <a:latin typeface="微軟正黑體" pitchFamily="34" charset="-120"/>
                <a:ea typeface="微軟正黑體" pitchFamily="34" charset="-120"/>
              </a:defRPr>
            </a:lvl1pPr>
            <a:lvl2pPr>
              <a:defRPr>
                <a:latin typeface="微軟正黑體" pitchFamily="34" charset="-120"/>
                <a:ea typeface="微軟正黑體" pitchFamily="34" charset="-120"/>
              </a:defRPr>
            </a:lvl2pPr>
            <a:lvl3pPr>
              <a:defRPr>
                <a:latin typeface="微軟正黑體" pitchFamily="34" charset="-120"/>
                <a:ea typeface="微軟正黑體" pitchFamily="34" charset="-120"/>
              </a:defRPr>
            </a:lvl3pPr>
            <a:lvl4pPr>
              <a:defRPr>
                <a:latin typeface="微軟正黑體" pitchFamily="34" charset="-120"/>
                <a:ea typeface="微軟正黑體" pitchFamily="34" charset="-120"/>
              </a:defRPr>
            </a:lvl4pPr>
            <a:lvl5pPr>
              <a:defRPr>
                <a:latin typeface="微軟正黑體" pitchFamily="34" charset="-120"/>
                <a:ea typeface="微軟正黑體" pitchFamily="34" charset="-120"/>
              </a:defRPr>
            </a:lvl5pPr>
          </a:lstStyle>
          <a:p>
            <a:pPr lvl="0"/>
            <a:r>
              <a:rPr lang="zh-TW" altLang="en-US" dirty="0" smtClean="0"/>
              <a:t>按一下以編輯母片文字樣式</a:t>
            </a:r>
          </a:p>
          <a:p>
            <a:pPr lvl="1"/>
            <a:r>
              <a:rPr lang="zh-TW" altLang="en-US" dirty="0" smtClean="0"/>
              <a:t>第二層</a:t>
            </a:r>
          </a:p>
          <a:p>
            <a:pPr lvl="2"/>
            <a:r>
              <a:rPr lang="zh-TW" altLang="en-US" dirty="0" smtClean="0"/>
              <a:t>第三層</a:t>
            </a:r>
          </a:p>
          <a:p>
            <a:pPr lvl="3"/>
            <a:r>
              <a:rPr lang="zh-TW" altLang="en-US" dirty="0" smtClean="0"/>
              <a:t>第四層</a:t>
            </a:r>
          </a:p>
          <a:p>
            <a:pPr lvl="4"/>
            <a:r>
              <a:rPr lang="zh-TW" altLang="en-US" dirty="0" smtClean="0"/>
              <a:t>第五層</a:t>
            </a:r>
            <a:endParaRPr lang="zh-TW" altLang="en-US" dirty="0"/>
          </a:p>
        </p:txBody>
      </p:sp>
      <p:sp>
        <p:nvSpPr>
          <p:cNvPr id="4" name="日期版面配置區 3"/>
          <p:cNvSpPr>
            <a:spLocks noGrp="1"/>
          </p:cNvSpPr>
          <p:nvPr>
            <p:ph type="dt" sz="half" idx="10"/>
          </p:nvPr>
        </p:nvSpPr>
        <p:spPr/>
        <p:txBody>
          <a:bodyPr/>
          <a:lstStyle/>
          <a:p>
            <a:fld id="{9C47C69F-AE0C-46BA-A94D-155744C8CFFA}" type="datetimeFigureOut">
              <a:rPr lang="zh-TW" altLang="en-US" smtClean="0"/>
              <a:pPr/>
              <a:t>2019/1/9</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66B9684F-F635-4586-B5F9-2BE0C7FD6FE2}" type="slidenum">
              <a:rPr lang="zh-TW" altLang="en-US" smtClean="0"/>
              <a:pPr/>
              <a:t>‹#›</a:t>
            </a:fld>
            <a:endParaRPr lang="zh-TW" altLang="en-US"/>
          </a:p>
        </p:txBody>
      </p:sp>
    </p:spTree>
  </p:cSld>
  <p:clrMapOvr>
    <a:masterClrMapping/>
  </p:clrMapOvr>
  <p:hf hdr="0" dt="0"/>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章節標題">
    <p:spTree>
      <p:nvGrpSpPr>
        <p:cNvPr id="1" name=""/>
        <p:cNvGrpSpPr/>
        <p:nvPr/>
      </p:nvGrpSpPr>
      <p:grpSpPr>
        <a:xfrm>
          <a:off x="0" y="0"/>
          <a:ext cx="0" cy="0"/>
          <a:chOff x="0" y="0"/>
          <a:chExt cx="0" cy="0"/>
        </a:xfrm>
      </p:grpSpPr>
    </p:spTree>
    <p:extLst>
      <p:ext uri="{BB962C8B-B14F-4D97-AF65-F5344CB8AC3E}">
        <p14:creationId xmlns:p14="http://schemas.microsoft.com/office/powerpoint/2010/main" val="92038832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secHead" preserve="1">
  <p:cSld name="區段標題">
    <p:spTree>
      <p:nvGrpSpPr>
        <p:cNvPr id="1" name=""/>
        <p:cNvGrpSpPr/>
        <p:nvPr/>
      </p:nvGrpSpPr>
      <p:grpSpPr>
        <a:xfrm>
          <a:off x="0" y="0"/>
          <a:ext cx="0" cy="0"/>
          <a:chOff x="0" y="0"/>
          <a:chExt cx="0" cy="0"/>
        </a:xfrm>
      </p:grpSpPr>
      <p:sp>
        <p:nvSpPr>
          <p:cNvPr id="2" name="標題 1"/>
          <p:cNvSpPr>
            <a:spLocks noGrp="1"/>
          </p:cNvSpPr>
          <p:nvPr>
            <p:ph type="title"/>
          </p:nvPr>
        </p:nvSpPr>
        <p:spPr>
          <a:xfrm>
            <a:off x="722313" y="4406900"/>
            <a:ext cx="7772400" cy="1362075"/>
          </a:xfrm>
        </p:spPr>
        <p:txBody>
          <a:bodyPr anchor="t"/>
          <a:lstStyle>
            <a:lvl1pPr algn="l">
              <a:defRPr sz="4000" b="1" cap="all"/>
            </a:lvl1p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TW" altLang="en-US" smtClean="0"/>
              <a:t>按一下以編輯母片文字樣式</a:t>
            </a:r>
          </a:p>
        </p:txBody>
      </p:sp>
      <p:sp>
        <p:nvSpPr>
          <p:cNvPr id="4" name="日期版面配置區 3"/>
          <p:cNvSpPr>
            <a:spLocks noGrp="1"/>
          </p:cNvSpPr>
          <p:nvPr>
            <p:ph type="dt" sz="half" idx="10"/>
          </p:nvPr>
        </p:nvSpPr>
        <p:spPr/>
        <p:txBody>
          <a:bodyPr/>
          <a:lstStyle/>
          <a:p>
            <a:fld id="{9C47C69F-AE0C-46BA-A94D-155744C8CFFA}" type="datetimeFigureOut">
              <a:rPr lang="zh-TW" altLang="en-US" smtClean="0"/>
              <a:pPr/>
              <a:t>2019/1/9</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66B9684F-F635-4586-B5F9-2BE0C7FD6FE2}" type="slidenum">
              <a:rPr lang="zh-TW" altLang="en-US" smtClean="0"/>
              <a:pPr/>
              <a:t>‹#›</a:t>
            </a:fld>
            <a:endParaRPr lang="zh-TW" altLang="en-US"/>
          </a:p>
        </p:txBody>
      </p:sp>
    </p:spTree>
  </p:cSld>
  <p:clrMapOvr>
    <a:masterClrMapping/>
  </p:clrMapOvr>
  <p:hf hdr="0" dt="0"/>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內容版面配置區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內容版面配置區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日期版面配置區 4"/>
          <p:cNvSpPr>
            <a:spLocks noGrp="1"/>
          </p:cNvSpPr>
          <p:nvPr>
            <p:ph type="dt" sz="half" idx="10"/>
          </p:nvPr>
        </p:nvSpPr>
        <p:spPr/>
        <p:txBody>
          <a:bodyPr/>
          <a:lstStyle/>
          <a:p>
            <a:fld id="{9C47C69F-AE0C-46BA-A94D-155744C8CFFA}" type="datetimeFigureOut">
              <a:rPr lang="zh-TW" altLang="en-US" smtClean="0"/>
              <a:pPr/>
              <a:t>2019/1/9</a:t>
            </a:fld>
            <a:endParaRPr lang="zh-TW" altLang="en-US"/>
          </a:p>
        </p:txBody>
      </p:sp>
      <p:sp>
        <p:nvSpPr>
          <p:cNvPr id="6" name="頁尾版面配置區 5"/>
          <p:cNvSpPr>
            <a:spLocks noGrp="1"/>
          </p:cNvSpPr>
          <p:nvPr>
            <p:ph type="ftr" sz="quarter" idx="11"/>
          </p:nvPr>
        </p:nvSpPr>
        <p:spPr/>
        <p:txBody>
          <a:bodyPr/>
          <a:lstStyle/>
          <a:p>
            <a:endParaRPr lang="zh-TW" altLang="en-US"/>
          </a:p>
        </p:txBody>
      </p:sp>
      <p:sp>
        <p:nvSpPr>
          <p:cNvPr id="7" name="投影片編號版面配置區 6"/>
          <p:cNvSpPr>
            <a:spLocks noGrp="1"/>
          </p:cNvSpPr>
          <p:nvPr>
            <p:ph type="sldNum" sz="quarter" idx="12"/>
          </p:nvPr>
        </p:nvSpPr>
        <p:spPr/>
        <p:txBody>
          <a:bodyPr/>
          <a:lstStyle/>
          <a:p>
            <a:fld id="{66B9684F-F635-4586-B5F9-2BE0C7FD6FE2}" type="slidenum">
              <a:rPr lang="zh-TW" altLang="en-US" smtClean="0"/>
              <a:pPr/>
              <a:t>‹#›</a:t>
            </a:fld>
            <a:endParaRPr lang="zh-TW" altLang="en-US"/>
          </a:p>
        </p:txBody>
      </p:sp>
    </p:spTree>
  </p:cSld>
  <p:clrMapOvr>
    <a:masterClrMapping/>
  </p:clrMapOvr>
  <p:hf hdr="0" dt="0"/>
</p:sldLayout>
</file>

<file path=ppt/slideLayouts/slideLayout22.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lvl1pPr>
              <a:defRPr/>
            </a:lvl1p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4" name="內容版面配置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文字版面配置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6" name="內容版面配置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7" name="日期版面配置區 6"/>
          <p:cNvSpPr>
            <a:spLocks noGrp="1"/>
          </p:cNvSpPr>
          <p:nvPr>
            <p:ph type="dt" sz="half" idx="10"/>
          </p:nvPr>
        </p:nvSpPr>
        <p:spPr/>
        <p:txBody>
          <a:bodyPr/>
          <a:lstStyle/>
          <a:p>
            <a:fld id="{9C47C69F-AE0C-46BA-A94D-155744C8CFFA}" type="datetimeFigureOut">
              <a:rPr lang="zh-TW" altLang="en-US" smtClean="0"/>
              <a:pPr/>
              <a:t>2019/1/9</a:t>
            </a:fld>
            <a:endParaRPr lang="zh-TW" altLang="en-US"/>
          </a:p>
        </p:txBody>
      </p:sp>
      <p:sp>
        <p:nvSpPr>
          <p:cNvPr id="8" name="頁尾版面配置區 7"/>
          <p:cNvSpPr>
            <a:spLocks noGrp="1"/>
          </p:cNvSpPr>
          <p:nvPr>
            <p:ph type="ftr" sz="quarter" idx="11"/>
          </p:nvPr>
        </p:nvSpPr>
        <p:spPr/>
        <p:txBody>
          <a:bodyPr/>
          <a:lstStyle/>
          <a:p>
            <a:endParaRPr lang="zh-TW" altLang="en-US"/>
          </a:p>
        </p:txBody>
      </p:sp>
      <p:sp>
        <p:nvSpPr>
          <p:cNvPr id="9" name="投影片編號版面配置區 8"/>
          <p:cNvSpPr>
            <a:spLocks noGrp="1"/>
          </p:cNvSpPr>
          <p:nvPr>
            <p:ph type="sldNum" sz="quarter" idx="12"/>
          </p:nvPr>
        </p:nvSpPr>
        <p:spPr/>
        <p:txBody>
          <a:bodyPr/>
          <a:lstStyle/>
          <a:p>
            <a:fld id="{66B9684F-F635-4586-B5F9-2BE0C7FD6FE2}" type="slidenum">
              <a:rPr lang="zh-TW" altLang="en-US" smtClean="0"/>
              <a:pPr/>
              <a:t>‹#›</a:t>
            </a:fld>
            <a:endParaRPr lang="zh-TW" altLang="en-US"/>
          </a:p>
        </p:txBody>
      </p:sp>
    </p:spTree>
  </p:cSld>
  <p:clrMapOvr>
    <a:masterClrMapping/>
  </p:clrMapOvr>
  <p:hf hdr="0" dt="0"/>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日期版面配置區 2"/>
          <p:cNvSpPr>
            <a:spLocks noGrp="1"/>
          </p:cNvSpPr>
          <p:nvPr>
            <p:ph type="dt" sz="half" idx="10"/>
          </p:nvPr>
        </p:nvSpPr>
        <p:spPr/>
        <p:txBody>
          <a:bodyPr/>
          <a:lstStyle/>
          <a:p>
            <a:fld id="{9C47C69F-AE0C-46BA-A94D-155744C8CFFA}" type="datetimeFigureOut">
              <a:rPr lang="zh-TW" altLang="en-US" smtClean="0"/>
              <a:pPr/>
              <a:t>2019/1/9</a:t>
            </a:fld>
            <a:endParaRPr lang="zh-TW" altLang="en-US"/>
          </a:p>
        </p:txBody>
      </p:sp>
      <p:sp>
        <p:nvSpPr>
          <p:cNvPr id="4" name="頁尾版面配置區 3"/>
          <p:cNvSpPr>
            <a:spLocks noGrp="1"/>
          </p:cNvSpPr>
          <p:nvPr>
            <p:ph type="ftr" sz="quarter" idx="11"/>
          </p:nvPr>
        </p:nvSpPr>
        <p:spPr/>
        <p:txBody>
          <a:bodyPr/>
          <a:lstStyle/>
          <a:p>
            <a:endParaRPr lang="zh-TW" altLang="en-US"/>
          </a:p>
        </p:txBody>
      </p:sp>
      <p:sp>
        <p:nvSpPr>
          <p:cNvPr id="5" name="投影片編號版面配置區 4"/>
          <p:cNvSpPr>
            <a:spLocks noGrp="1"/>
          </p:cNvSpPr>
          <p:nvPr>
            <p:ph type="sldNum" sz="quarter" idx="12"/>
          </p:nvPr>
        </p:nvSpPr>
        <p:spPr/>
        <p:txBody>
          <a:bodyPr/>
          <a:lstStyle/>
          <a:p>
            <a:fld id="{66B9684F-F635-4586-B5F9-2BE0C7FD6FE2}" type="slidenum">
              <a:rPr lang="zh-TW" altLang="en-US" smtClean="0"/>
              <a:pPr/>
              <a:t>‹#›</a:t>
            </a:fld>
            <a:endParaRPr lang="zh-TW" altLang="en-US"/>
          </a:p>
        </p:txBody>
      </p:sp>
    </p:spTree>
  </p:cSld>
  <p:clrMapOvr>
    <a:masterClrMapping/>
  </p:clrMapOvr>
  <p:hf hdr="0" dt="0"/>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版面配置區 1"/>
          <p:cNvSpPr>
            <a:spLocks noGrp="1"/>
          </p:cNvSpPr>
          <p:nvPr>
            <p:ph type="dt" sz="half" idx="10"/>
          </p:nvPr>
        </p:nvSpPr>
        <p:spPr/>
        <p:txBody>
          <a:bodyPr/>
          <a:lstStyle/>
          <a:p>
            <a:fld id="{9C47C69F-AE0C-46BA-A94D-155744C8CFFA}" type="datetimeFigureOut">
              <a:rPr lang="zh-TW" altLang="en-US" smtClean="0"/>
              <a:pPr/>
              <a:t>2019/1/9</a:t>
            </a:fld>
            <a:endParaRPr lang="zh-TW" altLang="en-US"/>
          </a:p>
        </p:txBody>
      </p:sp>
      <p:sp>
        <p:nvSpPr>
          <p:cNvPr id="3" name="頁尾版面配置區 2"/>
          <p:cNvSpPr>
            <a:spLocks noGrp="1"/>
          </p:cNvSpPr>
          <p:nvPr>
            <p:ph type="ftr" sz="quarter" idx="11"/>
          </p:nvPr>
        </p:nvSpPr>
        <p:spPr/>
        <p:txBody>
          <a:bodyPr/>
          <a:lstStyle/>
          <a:p>
            <a:endParaRPr lang="zh-TW" altLang="en-US"/>
          </a:p>
        </p:txBody>
      </p:sp>
      <p:sp>
        <p:nvSpPr>
          <p:cNvPr id="4" name="投影片編號版面配置區 3"/>
          <p:cNvSpPr>
            <a:spLocks noGrp="1"/>
          </p:cNvSpPr>
          <p:nvPr>
            <p:ph type="sldNum" sz="quarter" idx="12"/>
          </p:nvPr>
        </p:nvSpPr>
        <p:spPr/>
        <p:txBody>
          <a:bodyPr/>
          <a:lstStyle/>
          <a:p>
            <a:fld id="{66B9684F-F635-4586-B5F9-2BE0C7FD6FE2}" type="slidenum">
              <a:rPr lang="zh-TW" altLang="en-US" smtClean="0"/>
              <a:pPr/>
              <a:t>‹#›</a:t>
            </a:fld>
            <a:endParaRPr lang="zh-TW" altLang="en-US"/>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標題 1"/>
          <p:cNvSpPr>
            <a:spLocks noGrp="1"/>
          </p:cNvSpPr>
          <p:nvPr>
            <p:ph type="title"/>
          </p:nvPr>
        </p:nvSpPr>
        <p:spPr>
          <a:xfrm>
            <a:off x="457200" y="273050"/>
            <a:ext cx="3008313" cy="1162050"/>
          </a:xfrm>
        </p:spPr>
        <p:txBody>
          <a:bodyPr anchor="b"/>
          <a:lstStyle>
            <a:lvl1pPr algn="l">
              <a:defRPr sz="2000" b="1"/>
            </a:lvl1pPr>
          </a:lstStyle>
          <a:p>
            <a:r>
              <a:rPr lang="zh-TW" altLang="en-US" smtClean="0"/>
              <a:t>按一下以編輯母片標題樣式</a:t>
            </a:r>
            <a:endParaRPr lang="zh-TW" altLang="en-US"/>
          </a:p>
        </p:txBody>
      </p:sp>
      <p:sp>
        <p:nvSpPr>
          <p:cNvPr id="3" name="內容版面配置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文字版面配置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
        <p:nvSpPr>
          <p:cNvPr id="5" name="日期版面配置區 4"/>
          <p:cNvSpPr>
            <a:spLocks noGrp="1"/>
          </p:cNvSpPr>
          <p:nvPr>
            <p:ph type="dt" sz="half" idx="10"/>
          </p:nvPr>
        </p:nvSpPr>
        <p:spPr/>
        <p:txBody>
          <a:bodyPr/>
          <a:lstStyle/>
          <a:p>
            <a:fld id="{9C47C69F-AE0C-46BA-A94D-155744C8CFFA}" type="datetimeFigureOut">
              <a:rPr lang="zh-TW" altLang="en-US" smtClean="0"/>
              <a:pPr/>
              <a:t>2019/1/9</a:t>
            </a:fld>
            <a:endParaRPr lang="zh-TW" altLang="en-US"/>
          </a:p>
        </p:txBody>
      </p:sp>
      <p:sp>
        <p:nvSpPr>
          <p:cNvPr id="6" name="頁尾版面配置區 5"/>
          <p:cNvSpPr>
            <a:spLocks noGrp="1"/>
          </p:cNvSpPr>
          <p:nvPr>
            <p:ph type="ftr" sz="quarter" idx="11"/>
          </p:nvPr>
        </p:nvSpPr>
        <p:spPr/>
        <p:txBody>
          <a:bodyPr/>
          <a:lstStyle/>
          <a:p>
            <a:endParaRPr lang="zh-TW" altLang="en-US"/>
          </a:p>
        </p:txBody>
      </p:sp>
      <p:sp>
        <p:nvSpPr>
          <p:cNvPr id="7" name="投影片編號版面配置區 6"/>
          <p:cNvSpPr>
            <a:spLocks noGrp="1"/>
          </p:cNvSpPr>
          <p:nvPr>
            <p:ph type="sldNum" sz="quarter" idx="12"/>
          </p:nvPr>
        </p:nvSpPr>
        <p:spPr/>
        <p:txBody>
          <a:bodyPr/>
          <a:lstStyle/>
          <a:p>
            <a:fld id="{66B9684F-F635-4586-B5F9-2BE0C7FD6FE2}" type="slidenum">
              <a:rPr lang="zh-TW" altLang="en-US" smtClean="0"/>
              <a:pPr/>
              <a:t>‹#›</a:t>
            </a:fld>
            <a:endParaRPr lang="zh-TW" altLang="en-US"/>
          </a:p>
        </p:txBody>
      </p:sp>
    </p:spTree>
  </p:cSld>
  <p:clrMapOvr>
    <a:masterClrMapping/>
  </p:clrMapOvr>
  <p:hf hdr="0" dt="0"/>
</p:sldLayout>
</file>

<file path=ppt/slideLayouts/slideLayout26.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標題 1"/>
          <p:cNvSpPr>
            <a:spLocks noGrp="1"/>
          </p:cNvSpPr>
          <p:nvPr>
            <p:ph type="title"/>
          </p:nvPr>
        </p:nvSpPr>
        <p:spPr>
          <a:xfrm>
            <a:off x="1792288" y="4800600"/>
            <a:ext cx="5486400" cy="566738"/>
          </a:xfrm>
        </p:spPr>
        <p:txBody>
          <a:bodyPr anchor="b"/>
          <a:lstStyle>
            <a:lvl1pPr algn="l">
              <a:defRPr sz="2000" b="1"/>
            </a:lvl1pPr>
          </a:lstStyle>
          <a:p>
            <a:r>
              <a:rPr lang="zh-TW" altLang="en-US" smtClean="0"/>
              <a:t>按一下以編輯母片標題樣式</a:t>
            </a:r>
            <a:endParaRPr lang="zh-TW" altLang="en-US"/>
          </a:p>
        </p:txBody>
      </p:sp>
      <p:sp>
        <p:nvSpPr>
          <p:cNvPr id="3" name="圖片版面配置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TW" altLang="en-US"/>
          </a:p>
        </p:txBody>
      </p:sp>
      <p:sp>
        <p:nvSpPr>
          <p:cNvPr id="4" name="文字版面配置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
        <p:nvSpPr>
          <p:cNvPr id="5" name="日期版面配置區 4"/>
          <p:cNvSpPr>
            <a:spLocks noGrp="1"/>
          </p:cNvSpPr>
          <p:nvPr>
            <p:ph type="dt" sz="half" idx="10"/>
          </p:nvPr>
        </p:nvSpPr>
        <p:spPr/>
        <p:txBody>
          <a:bodyPr/>
          <a:lstStyle/>
          <a:p>
            <a:fld id="{9C47C69F-AE0C-46BA-A94D-155744C8CFFA}" type="datetimeFigureOut">
              <a:rPr lang="zh-TW" altLang="en-US" smtClean="0"/>
              <a:pPr/>
              <a:t>2019/1/9</a:t>
            </a:fld>
            <a:endParaRPr lang="zh-TW" altLang="en-US"/>
          </a:p>
        </p:txBody>
      </p:sp>
      <p:sp>
        <p:nvSpPr>
          <p:cNvPr id="6" name="頁尾版面配置區 5"/>
          <p:cNvSpPr>
            <a:spLocks noGrp="1"/>
          </p:cNvSpPr>
          <p:nvPr>
            <p:ph type="ftr" sz="quarter" idx="11"/>
          </p:nvPr>
        </p:nvSpPr>
        <p:spPr/>
        <p:txBody>
          <a:bodyPr/>
          <a:lstStyle/>
          <a:p>
            <a:endParaRPr lang="zh-TW" altLang="en-US"/>
          </a:p>
        </p:txBody>
      </p:sp>
      <p:sp>
        <p:nvSpPr>
          <p:cNvPr id="7" name="投影片編號版面配置區 6"/>
          <p:cNvSpPr>
            <a:spLocks noGrp="1"/>
          </p:cNvSpPr>
          <p:nvPr>
            <p:ph type="sldNum" sz="quarter" idx="12"/>
          </p:nvPr>
        </p:nvSpPr>
        <p:spPr/>
        <p:txBody>
          <a:bodyPr/>
          <a:lstStyle/>
          <a:p>
            <a:fld id="{66B9684F-F635-4586-B5F9-2BE0C7FD6FE2}" type="slidenum">
              <a:rPr lang="zh-TW" altLang="en-US" smtClean="0"/>
              <a:pPr/>
              <a:t>‹#›</a:t>
            </a:fld>
            <a:endParaRPr lang="zh-TW" altLang="en-US"/>
          </a:p>
        </p:txBody>
      </p:sp>
    </p:spTree>
  </p:cSld>
  <p:clrMapOvr>
    <a:masterClrMapping/>
  </p:clrMapOvr>
  <p:hf hdr="0" dt="0"/>
</p:sldLayout>
</file>

<file path=ppt/slideLayouts/slideLayout27.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直排文字版面配置區 2"/>
          <p:cNvSpPr>
            <a:spLocks noGrp="1"/>
          </p:cNvSpPr>
          <p:nvPr>
            <p:ph type="body" orient="vert" idx="1"/>
          </p:nvPr>
        </p:nvSpPr>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10"/>
          </p:nvPr>
        </p:nvSpPr>
        <p:spPr/>
        <p:txBody>
          <a:bodyPr/>
          <a:lstStyle/>
          <a:p>
            <a:fld id="{9C47C69F-AE0C-46BA-A94D-155744C8CFFA}" type="datetimeFigureOut">
              <a:rPr lang="zh-TW" altLang="en-US" smtClean="0"/>
              <a:pPr/>
              <a:t>2019/1/9</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66B9684F-F635-4586-B5F9-2BE0C7FD6FE2}" type="slidenum">
              <a:rPr lang="zh-TW" altLang="en-US" smtClean="0"/>
              <a:pPr/>
              <a:t>‹#›</a:t>
            </a:fld>
            <a:endParaRPr lang="zh-TW" altLang="en-US"/>
          </a:p>
        </p:txBody>
      </p:sp>
    </p:spTree>
  </p:cSld>
  <p:clrMapOvr>
    <a:masterClrMapping/>
  </p:clrMapOvr>
  <p:hf hdr="0" dt="0"/>
</p:sldLayout>
</file>

<file path=ppt/slideLayouts/slideLayout28.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p:cNvSpPr>
            <a:spLocks noGrp="1"/>
          </p:cNvSpPr>
          <p:nvPr>
            <p:ph type="title" orient="vert"/>
          </p:nvPr>
        </p:nvSpPr>
        <p:spPr>
          <a:xfrm>
            <a:off x="6629400" y="274638"/>
            <a:ext cx="2057400" cy="5851525"/>
          </a:xfrm>
        </p:spPr>
        <p:txBody>
          <a:bodyPr vert="eaVert"/>
          <a:lstStyle/>
          <a:p>
            <a:r>
              <a:rPr lang="zh-TW" altLang="en-US" smtClean="0"/>
              <a:t>按一下以編輯母片標題樣式</a:t>
            </a:r>
            <a:endParaRPr lang="zh-TW" altLang="en-US"/>
          </a:p>
        </p:txBody>
      </p:sp>
      <p:sp>
        <p:nvSpPr>
          <p:cNvPr id="3" name="直排文字版面配置區 2"/>
          <p:cNvSpPr>
            <a:spLocks noGrp="1"/>
          </p:cNvSpPr>
          <p:nvPr>
            <p:ph type="body" orient="vert" idx="1"/>
          </p:nvPr>
        </p:nvSpPr>
        <p:spPr>
          <a:xfrm>
            <a:off x="457200" y="274638"/>
            <a:ext cx="6019800" cy="5851525"/>
          </a:xfrm>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10"/>
          </p:nvPr>
        </p:nvSpPr>
        <p:spPr/>
        <p:txBody>
          <a:bodyPr/>
          <a:lstStyle/>
          <a:p>
            <a:fld id="{9C47C69F-AE0C-46BA-A94D-155744C8CFFA}" type="datetimeFigureOut">
              <a:rPr lang="zh-TW" altLang="en-US" smtClean="0"/>
              <a:pPr/>
              <a:t>2019/1/9</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66B9684F-F635-4586-B5F9-2BE0C7FD6FE2}" type="slidenum">
              <a:rPr lang="zh-TW" altLang="en-US" smtClean="0"/>
              <a:pPr/>
              <a:t>‹#›</a:t>
            </a:fld>
            <a:endParaRPr lang="zh-TW" altLang="en-US"/>
          </a:p>
        </p:txBody>
      </p:sp>
    </p:spTree>
  </p:cSld>
  <p:clrMapOvr>
    <a:masterClrMapping/>
  </p:clrMapOvr>
  <p:hf hdr="0" dt="0"/>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標題及物件">
    <p:spTree>
      <p:nvGrpSpPr>
        <p:cNvPr id="1" name=""/>
        <p:cNvGrpSpPr/>
        <p:nvPr/>
      </p:nvGrpSpPr>
      <p:grpSpPr>
        <a:xfrm>
          <a:off x="0" y="0"/>
          <a:ext cx="0" cy="0"/>
          <a:chOff x="0" y="0"/>
          <a:chExt cx="0" cy="0"/>
        </a:xfrm>
      </p:grpSpPr>
    </p:spTree>
    <p:extLst>
      <p:ext uri="{BB962C8B-B14F-4D97-AF65-F5344CB8AC3E}">
        <p14:creationId xmlns:p14="http://schemas.microsoft.com/office/powerpoint/2010/main" val="9596573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extLst>
      <p:ext uri="{BB962C8B-B14F-4D97-AF65-F5344CB8AC3E}">
        <p14:creationId xmlns:p14="http://schemas.microsoft.com/office/powerpoint/2010/main" val="18303728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reserve="1">
  <p:cSld name="標題投影片">
    <p:spTree>
      <p:nvGrpSpPr>
        <p:cNvPr id="1" name=""/>
        <p:cNvGrpSpPr/>
        <p:nvPr/>
      </p:nvGrpSpPr>
      <p:grpSpPr>
        <a:xfrm>
          <a:off x="0" y="0"/>
          <a:ext cx="0" cy="0"/>
          <a:chOff x="0" y="0"/>
          <a:chExt cx="0" cy="0"/>
        </a:xfrm>
      </p:grpSpPr>
      <p:sp>
        <p:nvSpPr>
          <p:cNvPr id="2" name="標題 1"/>
          <p:cNvSpPr>
            <a:spLocks noGrp="1"/>
          </p:cNvSpPr>
          <p:nvPr>
            <p:ph type="ctrTitle"/>
          </p:nvPr>
        </p:nvSpPr>
        <p:spPr>
          <a:xfrm>
            <a:off x="685800" y="2130425"/>
            <a:ext cx="7772400" cy="1470025"/>
          </a:xfrm>
        </p:spPr>
        <p:txBody>
          <a:bodyPr/>
          <a:lstStyle/>
          <a:p>
            <a:r>
              <a:rPr lang="zh-TW" altLang="en-US" smtClean="0"/>
              <a:t>按一下以編輯母片標題樣式</a:t>
            </a:r>
            <a:endParaRPr lang="zh-TW" altLang="en-US"/>
          </a:p>
        </p:txBody>
      </p:sp>
      <p:sp>
        <p:nvSpPr>
          <p:cNvPr id="3" name="副標題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TW" altLang="en-US" smtClean="0"/>
              <a:t>按一下以編輯母片副標題樣式</a:t>
            </a:r>
            <a:endParaRPr lang="zh-TW" altLang="en-US"/>
          </a:p>
        </p:txBody>
      </p:sp>
      <p:sp>
        <p:nvSpPr>
          <p:cNvPr id="4" name="日期版面配置區 3"/>
          <p:cNvSpPr>
            <a:spLocks noGrp="1"/>
          </p:cNvSpPr>
          <p:nvPr>
            <p:ph type="dt" sz="half" idx="10"/>
          </p:nvPr>
        </p:nvSpPr>
        <p:spPr/>
        <p:txBody>
          <a:bodyPr/>
          <a:lstStyle>
            <a:lvl1pPr>
              <a:defRPr/>
            </a:lvl1pPr>
          </a:lstStyle>
          <a:p>
            <a:pPr>
              <a:defRPr/>
            </a:pPr>
            <a:endParaRPr lang="zh-TW" altLang="en-US"/>
          </a:p>
        </p:txBody>
      </p:sp>
      <p:sp>
        <p:nvSpPr>
          <p:cNvPr id="5" name="頁尾版面配置區 4"/>
          <p:cNvSpPr>
            <a:spLocks noGrp="1"/>
          </p:cNvSpPr>
          <p:nvPr>
            <p:ph type="ftr" sz="quarter" idx="11"/>
          </p:nvPr>
        </p:nvSpPr>
        <p:spPr/>
        <p:txBody>
          <a:bodyPr/>
          <a:lstStyle>
            <a:lvl1pPr>
              <a:defRPr/>
            </a:lvl1pPr>
          </a:lstStyle>
          <a:p>
            <a:pPr>
              <a:defRPr/>
            </a:pPr>
            <a:r>
              <a:rPr lang="zh-TW" altLang="en-US"/>
              <a:t>智慧財產權屬資拓宏宇國際</a:t>
            </a:r>
            <a:r>
              <a:rPr lang="en-US" altLang="zh-TW"/>
              <a:t>(</a:t>
            </a:r>
            <a:r>
              <a:rPr lang="zh-TW" altLang="en-US"/>
              <a:t>股</a:t>
            </a:r>
            <a:r>
              <a:rPr lang="en-US" altLang="zh-TW"/>
              <a:t>)</a:t>
            </a:r>
            <a:r>
              <a:rPr lang="zh-TW" altLang="en-US"/>
              <a:t>公司，複製或轉載必究</a:t>
            </a:r>
          </a:p>
        </p:txBody>
      </p:sp>
      <p:sp>
        <p:nvSpPr>
          <p:cNvPr id="6" name="投影片編號版面配置區 5"/>
          <p:cNvSpPr>
            <a:spLocks noGrp="1"/>
          </p:cNvSpPr>
          <p:nvPr>
            <p:ph type="sldNum" sz="quarter" idx="12"/>
          </p:nvPr>
        </p:nvSpPr>
        <p:spPr/>
        <p:txBody>
          <a:bodyPr/>
          <a:lstStyle>
            <a:lvl1pPr>
              <a:defRPr/>
            </a:lvl1pPr>
          </a:lstStyle>
          <a:p>
            <a:pPr>
              <a:defRPr/>
            </a:pPr>
            <a:fld id="{ACC98D7B-7428-4CB2-B3B6-5A7DF43FCA9D}" type="slidenum">
              <a:rPr lang="zh-TW" altLang="en-US"/>
              <a:pPr>
                <a:defRPr/>
              </a:pPr>
              <a:t>‹#›</a:t>
            </a:fld>
            <a:endParaRPr lang="zh-TW" altLang="en-US" dirty="0"/>
          </a:p>
        </p:txBody>
      </p:sp>
    </p:spTree>
    <p:extLst>
      <p:ext uri="{BB962C8B-B14F-4D97-AF65-F5344CB8AC3E}">
        <p14:creationId xmlns:p14="http://schemas.microsoft.com/office/powerpoint/2010/main" val="99085956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內容版面配置區 2"/>
          <p:cNvSpPr>
            <a:spLocks noGrp="1"/>
          </p:cNvSpPr>
          <p:nvPr>
            <p:ph idx="1"/>
          </p:nvPr>
        </p:nvSpPr>
        <p:spPr/>
        <p:txBody>
          <a:bodyPr/>
          <a:lstStyle/>
          <a:p>
            <a:pPr lvl="0"/>
            <a:r>
              <a:rPr lang="zh-TW" altLang="en-US" dirty="0" smtClean="0"/>
              <a:t>按一下以編輯母片文字樣式</a:t>
            </a:r>
          </a:p>
          <a:p>
            <a:pPr lvl="1"/>
            <a:r>
              <a:rPr lang="zh-TW" altLang="en-US" dirty="0" smtClean="0"/>
              <a:t>第二層</a:t>
            </a:r>
          </a:p>
          <a:p>
            <a:pPr lvl="2"/>
            <a:r>
              <a:rPr lang="zh-TW" altLang="en-US" dirty="0" smtClean="0"/>
              <a:t>第三層</a:t>
            </a:r>
          </a:p>
          <a:p>
            <a:pPr lvl="3"/>
            <a:r>
              <a:rPr lang="zh-TW" altLang="en-US" dirty="0" smtClean="0"/>
              <a:t>第四層</a:t>
            </a:r>
          </a:p>
          <a:p>
            <a:pPr lvl="4"/>
            <a:r>
              <a:rPr lang="zh-TW" altLang="en-US" dirty="0" smtClean="0"/>
              <a:t>第五層</a:t>
            </a:r>
            <a:endParaRPr lang="zh-TW" altLang="en-US" dirty="0"/>
          </a:p>
        </p:txBody>
      </p:sp>
      <p:sp>
        <p:nvSpPr>
          <p:cNvPr id="4" name="日期版面配置區 3"/>
          <p:cNvSpPr>
            <a:spLocks noGrp="1"/>
          </p:cNvSpPr>
          <p:nvPr>
            <p:ph type="dt" sz="half" idx="10"/>
          </p:nvPr>
        </p:nvSpPr>
        <p:spPr/>
        <p:txBody>
          <a:bodyPr/>
          <a:lstStyle>
            <a:lvl1pPr>
              <a:defRPr/>
            </a:lvl1pPr>
          </a:lstStyle>
          <a:p>
            <a:pPr>
              <a:defRPr/>
            </a:pPr>
            <a:endParaRPr lang="zh-TW" altLang="en-US"/>
          </a:p>
        </p:txBody>
      </p:sp>
      <p:sp>
        <p:nvSpPr>
          <p:cNvPr id="5" name="頁尾版面配置區 4"/>
          <p:cNvSpPr>
            <a:spLocks noGrp="1"/>
          </p:cNvSpPr>
          <p:nvPr>
            <p:ph type="ftr" sz="quarter" idx="11"/>
          </p:nvPr>
        </p:nvSpPr>
        <p:spPr/>
        <p:txBody>
          <a:bodyPr/>
          <a:lstStyle>
            <a:lvl1pPr>
              <a:defRPr/>
            </a:lvl1pPr>
          </a:lstStyle>
          <a:p>
            <a:pPr>
              <a:defRPr/>
            </a:pPr>
            <a:r>
              <a:rPr lang="zh-TW" altLang="en-US"/>
              <a:t>智慧財產權屬資拓宏宇國際</a:t>
            </a:r>
            <a:r>
              <a:rPr lang="en-US" altLang="zh-TW"/>
              <a:t>(</a:t>
            </a:r>
            <a:r>
              <a:rPr lang="zh-TW" altLang="en-US"/>
              <a:t>股</a:t>
            </a:r>
            <a:r>
              <a:rPr lang="en-US" altLang="zh-TW"/>
              <a:t>)</a:t>
            </a:r>
            <a:r>
              <a:rPr lang="zh-TW" altLang="en-US"/>
              <a:t>公司，複製或轉載必究</a:t>
            </a:r>
          </a:p>
        </p:txBody>
      </p:sp>
      <p:sp>
        <p:nvSpPr>
          <p:cNvPr id="6" name="投影片編號版面配置區 5"/>
          <p:cNvSpPr>
            <a:spLocks noGrp="1"/>
          </p:cNvSpPr>
          <p:nvPr>
            <p:ph type="sldNum" sz="quarter" idx="12"/>
          </p:nvPr>
        </p:nvSpPr>
        <p:spPr/>
        <p:txBody>
          <a:bodyPr/>
          <a:lstStyle>
            <a:lvl1pPr>
              <a:defRPr/>
            </a:lvl1pPr>
          </a:lstStyle>
          <a:p>
            <a:pPr>
              <a:defRPr/>
            </a:pPr>
            <a:fld id="{FF274E0F-F62E-4252-9831-1FED8103CF64}" type="slidenum">
              <a:rPr lang="zh-TW" altLang="en-US"/>
              <a:pPr>
                <a:defRPr/>
              </a:pPr>
              <a:t>‹#›</a:t>
            </a:fld>
            <a:endParaRPr lang="zh-TW" altLang="en-US" dirty="0"/>
          </a:p>
        </p:txBody>
      </p:sp>
    </p:spTree>
    <p:extLst>
      <p:ext uri="{BB962C8B-B14F-4D97-AF65-F5344CB8AC3E}">
        <p14:creationId xmlns:p14="http://schemas.microsoft.com/office/powerpoint/2010/main" val="2530612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自訂版面配置">
    <p:spTree>
      <p:nvGrpSpPr>
        <p:cNvPr id="1" name=""/>
        <p:cNvGrpSpPr/>
        <p:nvPr/>
      </p:nvGrpSpPr>
      <p:grpSpPr>
        <a:xfrm>
          <a:off x="0" y="0"/>
          <a:ext cx="0" cy="0"/>
          <a:chOff x="0" y="0"/>
          <a:chExt cx="0" cy="0"/>
        </a:xfrm>
      </p:grpSpPr>
      <p:sp>
        <p:nvSpPr>
          <p:cNvPr id="2" name="標題 1"/>
          <p:cNvSpPr>
            <a:spLocks noGrp="1"/>
          </p:cNvSpPr>
          <p:nvPr>
            <p:ph type="title"/>
          </p:nvPr>
        </p:nvSpPr>
        <p:spPr>
          <a:xfrm>
            <a:off x="3347864" y="274638"/>
            <a:ext cx="5544616" cy="1143000"/>
          </a:xfrm>
        </p:spPr>
        <p:txBody>
          <a:bodyPr/>
          <a:lstStyle/>
          <a:p>
            <a:r>
              <a:rPr lang="zh-TW" altLang="en-US" dirty="0" smtClean="0"/>
              <a:t>按一下以編輯母片標題樣式</a:t>
            </a:r>
            <a:endParaRPr lang="zh-TW" altLang="en-US" dirty="0"/>
          </a:p>
        </p:txBody>
      </p:sp>
      <p:sp>
        <p:nvSpPr>
          <p:cNvPr id="6" name="內容版面配置區 2"/>
          <p:cNvSpPr>
            <a:spLocks noGrp="1"/>
          </p:cNvSpPr>
          <p:nvPr>
            <p:ph sz="half" idx="1"/>
          </p:nvPr>
        </p:nvSpPr>
        <p:spPr>
          <a:xfrm>
            <a:off x="107504" y="0"/>
            <a:ext cx="3024336" cy="6858000"/>
          </a:xfrm>
        </p:spPr>
        <p:txBody>
          <a:bodyPr/>
          <a:lstStyle>
            <a:lvl1pPr marL="0" indent="0">
              <a:buNone/>
              <a:defRPr sz="2600"/>
            </a:lvl1pPr>
            <a:lvl2pPr>
              <a:defRPr sz="2400"/>
            </a:lvl2pPr>
            <a:lvl3pPr>
              <a:defRPr sz="2200"/>
            </a:lvl3pPr>
            <a:lvl4pPr>
              <a:defRPr sz="2000"/>
            </a:lvl4pPr>
            <a:lvl5pPr>
              <a:defRPr sz="1800"/>
            </a:lvl5pPr>
            <a:lvl6pPr>
              <a:defRPr sz="1800"/>
            </a:lvl6pPr>
            <a:lvl7pPr>
              <a:defRPr sz="1800"/>
            </a:lvl7pPr>
            <a:lvl8pPr>
              <a:defRPr sz="1800"/>
            </a:lvl8pPr>
            <a:lvl9pPr>
              <a:defRPr sz="1800"/>
            </a:lvl9pPr>
          </a:lstStyle>
          <a:p>
            <a:pPr lvl="0"/>
            <a:endParaRPr lang="zh-TW" altLang="en-US" dirty="0"/>
          </a:p>
        </p:txBody>
      </p:sp>
      <p:sp>
        <p:nvSpPr>
          <p:cNvPr id="7" name="內容版面配置區 2"/>
          <p:cNvSpPr>
            <a:spLocks noGrp="1"/>
          </p:cNvSpPr>
          <p:nvPr>
            <p:ph sz="half" idx="13"/>
          </p:nvPr>
        </p:nvSpPr>
        <p:spPr>
          <a:xfrm>
            <a:off x="3347864" y="1556792"/>
            <a:ext cx="5544616" cy="4464496"/>
          </a:xfrm>
        </p:spPr>
        <p:txBody>
          <a:bodyPr/>
          <a:lstStyle>
            <a:lvl1pPr>
              <a:defRPr sz="2600"/>
            </a:lvl1pPr>
            <a:lvl2pPr>
              <a:defRPr sz="2400"/>
            </a:lvl2pPr>
            <a:lvl3pPr>
              <a:defRPr sz="2200"/>
            </a:lvl3pPr>
            <a:lvl4pPr>
              <a:defRPr sz="2000"/>
            </a:lvl4pPr>
            <a:lvl5pPr>
              <a:defRPr sz="1800"/>
            </a:lvl5pPr>
            <a:lvl6pPr>
              <a:defRPr sz="1800"/>
            </a:lvl6pPr>
            <a:lvl7pPr>
              <a:defRPr sz="1800"/>
            </a:lvl7pPr>
            <a:lvl8pPr>
              <a:defRPr sz="1800"/>
            </a:lvl8pPr>
            <a:lvl9pPr>
              <a:defRPr sz="1800"/>
            </a:lvl9pPr>
          </a:lstStyle>
          <a:p>
            <a:pPr lvl="0"/>
            <a:r>
              <a:rPr lang="zh-TW" altLang="en-US" dirty="0" smtClean="0"/>
              <a:t>按一下以編輯母片文字樣式</a:t>
            </a:r>
          </a:p>
          <a:p>
            <a:pPr lvl="1"/>
            <a:r>
              <a:rPr lang="zh-TW" altLang="en-US" dirty="0" smtClean="0"/>
              <a:t>第二層</a:t>
            </a:r>
          </a:p>
          <a:p>
            <a:pPr lvl="2"/>
            <a:r>
              <a:rPr lang="zh-TW" altLang="en-US" dirty="0" smtClean="0"/>
              <a:t>第三層</a:t>
            </a:r>
          </a:p>
          <a:p>
            <a:pPr lvl="3"/>
            <a:r>
              <a:rPr lang="zh-TW" altLang="en-US" dirty="0" smtClean="0"/>
              <a:t>第四層</a:t>
            </a:r>
          </a:p>
          <a:p>
            <a:pPr lvl="4"/>
            <a:r>
              <a:rPr lang="zh-TW" altLang="en-US" dirty="0" smtClean="0"/>
              <a:t>第五層</a:t>
            </a:r>
            <a:endParaRPr lang="zh-TW" altLang="en-US" dirty="0"/>
          </a:p>
        </p:txBody>
      </p:sp>
      <p:sp>
        <p:nvSpPr>
          <p:cNvPr id="5" name="頁尾版面配置區 3"/>
          <p:cNvSpPr>
            <a:spLocks noGrp="1"/>
          </p:cNvSpPr>
          <p:nvPr>
            <p:ph type="ftr" sz="quarter" idx="14"/>
          </p:nvPr>
        </p:nvSpPr>
        <p:spPr>
          <a:xfrm>
            <a:off x="4427538" y="6448425"/>
            <a:ext cx="3313112" cy="365125"/>
          </a:xfrm>
        </p:spPr>
        <p:txBody>
          <a:bodyPr/>
          <a:lstStyle>
            <a:lvl1pPr>
              <a:defRPr/>
            </a:lvl1pPr>
          </a:lstStyle>
          <a:p>
            <a:pPr>
              <a:defRPr/>
            </a:pPr>
            <a:r>
              <a:rPr lang="zh-TW" altLang="en-US"/>
              <a:t>智慧財產權屬資拓宏宇國際</a:t>
            </a:r>
            <a:r>
              <a:rPr lang="en-US" altLang="zh-TW"/>
              <a:t>(</a:t>
            </a:r>
            <a:r>
              <a:rPr lang="zh-TW" altLang="en-US"/>
              <a:t>股</a:t>
            </a:r>
            <a:r>
              <a:rPr lang="en-US" altLang="zh-TW"/>
              <a:t>)</a:t>
            </a:r>
            <a:r>
              <a:rPr lang="zh-TW" altLang="en-US"/>
              <a:t>公司，複製或轉載必究</a:t>
            </a:r>
          </a:p>
        </p:txBody>
      </p:sp>
      <p:sp>
        <p:nvSpPr>
          <p:cNvPr id="8" name="投影片編號版面配置區 4"/>
          <p:cNvSpPr>
            <a:spLocks noGrp="1"/>
          </p:cNvSpPr>
          <p:nvPr>
            <p:ph type="sldNum" sz="quarter" idx="15"/>
          </p:nvPr>
        </p:nvSpPr>
        <p:spPr>
          <a:xfrm>
            <a:off x="7740650" y="6448425"/>
            <a:ext cx="1377950" cy="365125"/>
          </a:xfrm>
        </p:spPr>
        <p:txBody>
          <a:bodyPr/>
          <a:lstStyle>
            <a:lvl1pPr>
              <a:defRPr/>
            </a:lvl1pPr>
          </a:lstStyle>
          <a:p>
            <a:pPr>
              <a:defRPr/>
            </a:pPr>
            <a:fld id="{31CA5C90-A907-49F1-A2C2-6166261A9325}" type="slidenum">
              <a:rPr lang="zh-TW" altLang="en-US"/>
              <a:pPr>
                <a:defRPr/>
              </a:pPr>
              <a:t>‹#›</a:t>
            </a:fld>
            <a:endParaRPr lang="zh-TW" altLang="en-US" dirty="0"/>
          </a:p>
        </p:txBody>
      </p:sp>
    </p:spTree>
    <p:extLst>
      <p:ext uri="{BB962C8B-B14F-4D97-AF65-F5344CB8AC3E}">
        <p14:creationId xmlns:p14="http://schemas.microsoft.com/office/powerpoint/2010/main" val="60677696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secHead" preserve="1">
  <p:cSld name="章節標題">
    <p:spTree>
      <p:nvGrpSpPr>
        <p:cNvPr id="1" name=""/>
        <p:cNvGrpSpPr/>
        <p:nvPr/>
      </p:nvGrpSpPr>
      <p:grpSpPr>
        <a:xfrm>
          <a:off x="0" y="0"/>
          <a:ext cx="0" cy="0"/>
          <a:chOff x="0" y="0"/>
          <a:chExt cx="0" cy="0"/>
        </a:xfrm>
      </p:grpSpPr>
      <p:sp>
        <p:nvSpPr>
          <p:cNvPr id="2" name="標題 1"/>
          <p:cNvSpPr>
            <a:spLocks noGrp="1"/>
          </p:cNvSpPr>
          <p:nvPr>
            <p:ph type="title"/>
          </p:nvPr>
        </p:nvSpPr>
        <p:spPr>
          <a:xfrm>
            <a:off x="722313" y="4406900"/>
            <a:ext cx="7772400" cy="1362075"/>
          </a:xfrm>
        </p:spPr>
        <p:txBody>
          <a:bodyPr anchor="t"/>
          <a:lstStyle>
            <a:lvl1pPr algn="l">
              <a:defRPr sz="4000" b="1" cap="all"/>
            </a:lvl1p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TW" altLang="en-US" smtClean="0"/>
              <a:t>按一下以編輯母片文字樣式</a:t>
            </a:r>
          </a:p>
        </p:txBody>
      </p:sp>
      <p:sp>
        <p:nvSpPr>
          <p:cNvPr id="4" name="日期版面配置區 3"/>
          <p:cNvSpPr>
            <a:spLocks noGrp="1"/>
          </p:cNvSpPr>
          <p:nvPr>
            <p:ph type="dt" sz="half" idx="10"/>
          </p:nvPr>
        </p:nvSpPr>
        <p:spPr/>
        <p:txBody>
          <a:bodyPr/>
          <a:lstStyle>
            <a:lvl1pPr>
              <a:defRPr/>
            </a:lvl1pPr>
          </a:lstStyle>
          <a:p>
            <a:pPr>
              <a:defRPr/>
            </a:pPr>
            <a:endParaRPr lang="zh-TW" altLang="en-US"/>
          </a:p>
        </p:txBody>
      </p:sp>
      <p:sp>
        <p:nvSpPr>
          <p:cNvPr id="5" name="頁尾版面配置區 4"/>
          <p:cNvSpPr>
            <a:spLocks noGrp="1"/>
          </p:cNvSpPr>
          <p:nvPr>
            <p:ph type="ftr" sz="quarter" idx="11"/>
          </p:nvPr>
        </p:nvSpPr>
        <p:spPr/>
        <p:txBody>
          <a:bodyPr/>
          <a:lstStyle>
            <a:lvl1pPr>
              <a:defRPr/>
            </a:lvl1pPr>
          </a:lstStyle>
          <a:p>
            <a:pPr>
              <a:defRPr/>
            </a:pPr>
            <a:r>
              <a:rPr lang="zh-TW" altLang="en-US"/>
              <a:t>智慧財產權屬資拓宏宇國際</a:t>
            </a:r>
            <a:r>
              <a:rPr lang="en-US" altLang="zh-TW"/>
              <a:t>(</a:t>
            </a:r>
            <a:r>
              <a:rPr lang="zh-TW" altLang="en-US"/>
              <a:t>股</a:t>
            </a:r>
            <a:r>
              <a:rPr lang="en-US" altLang="zh-TW"/>
              <a:t>)</a:t>
            </a:r>
            <a:r>
              <a:rPr lang="zh-TW" altLang="en-US"/>
              <a:t>公司，複製或轉載必究</a:t>
            </a:r>
          </a:p>
        </p:txBody>
      </p:sp>
      <p:sp>
        <p:nvSpPr>
          <p:cNvPr id="6" name="投影片編號版面配置區 5"/>
          <p:cNvSpPr>
            <a:spLocks noGrp="1"/>
          </p:cNvSpPr>
          <p:nvPr>
            <p:ph type="sldNum" sz="quarter" idx="12"/>
          </p:nvPr>
        </p:nvSpPr>
        <p:spPr/>
        <p:txBody>
          <a:bodyPr/>
          <a:lstStyle>
            <a:lvl1pPr>
              <a:defRPr/>
            </a:lvl1pPr>
          </a:lstStyle>
          <a:p>
            <a:pPr>
              <a:defRPr/>
            </a:pPr>
            <a:fld id="{82C569F1-9694-4A3F-AB58-B35189D79748}" type="slidenum">
              <a:rPr lang="zh-TW" altLang="en-US"/>
              <a:pPr>
                <a:defRPr/>
              </a:pPr>
              <a:t>‹#›</a:t>
            </a:fld>
            <a:endParaRPr lang="zh-TW" altLang="en-US" dirty="0"/>
          </a:p>
        </p:txBody>
      </p:sp>
    </p:spTree>
    <p:extLst>
      <p:ext uri="{BB962C8B-B14F-4D97-AF65-F5344CB8AC3E}">
        <p14:creationId xmlns:p14="http://schemas.microsoft.com/office/powerpoint/2010/main" val="369820819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smtClean="0"/>
              <a:t>按一下以編輯母片標題樣式</a:t>
            </a:r>
            <a:endParaRPr lang="zh-TW" altLang="en-US" dirty="0"/>
          </a:p>
        </p:txBody>
      </p:sp>
      <p:sp>
        <p:nvSpPr>
          <p:cNvPr id="3" name="內容版面配置區 2"/>
          <p:cNvSpPr>
            <a:spLocks noGrp="1"/>
          </p:cNvSpPr>
          <p:nvPr>
            <p:ph sz="half" idx="1"/>
          </p:nvPr>
        </p:nvSpPr>
        <p:spPr>
          <a:xfrm>
            <a:off x="457200" y="1600200"/>
            <a:ext cx="4038600" cy="4525963"/>
          </a:xfrm>
        </p:spPr>
        <p:txBody>
          <a:bodyPr/>
          <a:lstStyle>
            <a:lvl1pPr>
              <a:defRPr sz="2600"/>
            </a:lvl1pPr>
            <a:lvl2pPr>
              <a:defRPr sz="2400"/>
            </a:lvl2pPr>
            <a:lvl3pPr>
              <a:defRPr sz="2200"/>
            </a:lvl3pPr>
            <a:lvl4pPr>
              <a:defRPr sz="2000"/>
            </a:lvl4pPr>
            <a:lvl5pPr>
              <a:defRPr sz="1800"/>
            </a:lvl5pPr>
            <a:lvl6pPr>
              <a:defRPr sz="1800"/>
            </a:lvl6pPr>
            <a:lvl7pPr>
              <a:defRPr sz="1800"/>
            </a:lvl7pPr>
            <a:lvl8pPr>
              <a:defRPr sz="1800"/>
            </a:lvl8pPr>
            <a:lvl9pPr>
              <a:defRPr sz="1800"/>
            </a:lvl9pPr>
          </a:lstStyle>
          <a:p>
            <a:pPr lvl="0"/>
            <a:r>
              <a:rPr lang="zh-TW" altLang="en-US" dirty="0" smtClean="0"/>
              <a:t>按一下以編輯母片文字樣式</a:t>
            </a:r>
          </a:p>
          <a:p>
            <a:pPr lvl="1"/>
            <a:r>
              <a:rPr lang="zh-TW" altLang="en-US" dirty="0" smtClean="0"/>
              <a:t>第二層</a:t>
            </a:r>
          </a:p>
          <a:p>
            <a:pPr lvl="2"/>
            <a:r>
              <a:rPr lang="zh-TW" altLang="en-US" dirty="0" smtClean="0"/>
              <a:t>第三層</a:t>
            </a:r>
          </a:p>
          <a:p>
            <a:pPr lvl="3"/>
            <a:r>
              <a:rPr lang="zh-TW" altLang="en-US" dirty="0" smtClean="0"/>
              <a:t>第四層</a:t>
            </a:r>
          </a:p>
          <a:p>
            <a:pPr lvl="4"/>
            <a:r>
              <a:rPr lang="zh-TW" altLang="en-US" dirty="0" smtClean="0"/>
              <a:t>第五層</a:t>
            </a:r>
            <a:endParaRPr lang="zh-TW" altLang="en-US" dirty="0"/>
          </a:p>
        </p:txBody>
      </p:sp>
      <p:sp>
        <p:nvSpPr>
          <p:cNvPr id="4" name="內容版面配置區 3"/>
          <p:cNvSpPr>
            <a:spLocks noGrp="1"/>
          </p:cNvSpPr>
          <p:nvPr>
            <p:ph sz="half" idx="2"/>
          </p:nvPr>
        </p:nvSpPr>
        <p:spPr>
          <a:xfrm>
            <a:off x="4648200" y="1600200"/>
            <a:ext cx="4038600" cy="4525963"/>
          </a:xfrm>
        </p:spPr>
        <p:txBody>
          <a:bodyPr/>
          <a:lstStyle>
            <a:lvl1pPr>
              <a:defRPr sz="2600"/>
            </a:lvl1pPr>
            <a:lvl2pPr>
              <a:defRPr sz="2400"/>
            </a:lvl2pPr>
            <a:lvl3pPr>
              <a:defRPr sz="2200"/>
            </a:lvl3pPr>
            <a:lvl4pPr>
              <a:defRPr sz="2000"/>
            </a:lvl4pPr>
            <a:lvl5pPr>
              <a:defRPr sz="1800"/>
            </a:lvl5pPr>
            <a:lvl6pPr>
              <a:defRPr sz="1800"/>
            </a:lvl6pPr>
            <a:lvl7pPr>
              <a:defRPr sz="1800"/>
            </a:lvl7pPr>
            <a:lvl8pPr>
              <a:defRPr sz="1800"/>
            </a:lvl8pPr>
            <a:lvl9pPr>
              <a:defRPr sz="1800"/>
            </a:lvl9pPr>
          </a:lstStyle>
          <a:p>
            <a:pPr lvl="0"/>
            <a:r>
              <a:rPr lang="zh-TW" altLang="en-US" dirty="0" smtClean="0"/>
              <a:t>按一下以編輯母片文字樣式</a:t>
            </a:r>
          </a:p>
          <a:p>
            <a:pPr lvl="1"/>
            <a:r>
              <a:rPr lang="zh-TW" altLang="en-US" dirty="0" smtClean="0"/>
              <a:t>第二層</a:t>
            </a:r>
          </a:p>
          <a:p>
            <a:pPr lvl="2"/>
            <a:r>
              <a:rPr lang="zh-TW" altLang="en-US" dirty="0" smtClean="0"/>
              <a:t>第三層</a:t>
            </a:r>
          </a:p>
          <a:p>
            <a:pPr lvl="3"/>
            <a:r>
              <a:rPr lang="zh-TW" altLang="en-US" dirty="0" smtClean="0"/>
              <a:t>第四層</a:t>
            </a:r>
          </a:p>
          <a:p>
            <a:pPr lvl="4"/>
            <a:r>
              <a:rPr lang="zh-TW" altLang="en-US" dirty="0" smtClean="0"/>
              <a:t>第五層</a:t>
            </a:r>
            <a:endParaRPr lang="zh-TW" altLang="en-US" dirty="0"/>
          </a:p>
        </p:txBody>
      </p:sp>
      <p:sp>
        <p:nvSpPr>
          <p:cNvPr id="5" name="日期版面配置區 3"/>
          <p:cNvSpPr>
            <a:spLocks noGrp="1"/>
          </p:cNvSpPr>
          <p:nvPr>
            <p:ph type="dt" sz="half" idx="10"/>
          </p:nvPr>
        </p:nvSpPr>
        <p:spPr/>
        <p:txBody>
          <a:bodyPr/>
          <a:lstStyle>
            <a:lvl1pPr>
              <a:defRPr/>
            </a:lvl1pPr>
          </a:lstStyle>
          <a:p>
            <a:pPr>
              <a:defRPr/>
            </a:pPr>
            <a:endParaRPr lang="zh-TW" altLang="en-US"/>
          </a:p>
        </p:txBody>
      </p:sp>
      <p:sp>
        <p:nvSpPr>
          <p:cNvPr id="6" name="頁尾版面配置區 4"/>
          <p:cNvSpPr>
            <a:spLocks noGrp="1"/>
          </p:cNvSpPr>
          <p:nvPr>
            <p:ph type="ftr" sz="quarter" idx="11"/>
          </p:nvPr>
        </p:nvSpPr>
        <p:spPr/>
        <p:txBody>
          <a:bodyPr/>
          <a:lstStyle>
            <a:lvl1pPr>
              <a:defRPr/>
            </a:lvl1pPr>
          </a:lstStyle>
          <a:p>
            <a:pPr>
              <a:defRPr/>
            </a:pPr>
            <a:r>
              <a:rPr lang="zh-TW" altLang="en-US"/>
              <a:t>智慧財產權屬資拓宏宇國際</a:t>
            </a:r>
            <a:r>
              <a:rPr lang="en-US" altLang="zh-TW"/>
              <a:t>(</a:t>
            </a:r>
            <a:r>
              <a:rPr lang="zh-TW" altLang="en-US"/>
              <a:t>股</a:t>
            </a:r>
            <a:r>
              <a:rPr lang="en-US" altLang="zh-TW"/>
              <a:t>)</a:t>
            </a:r>
            <a:r>
              <a:rPr lang="zh-TW" altLang="en-US"/>
              <a:t>公司，複製或轉載必究</a:t>
            </a:r>
          </a:p>
        </p:txBody>
      </p:sp>
      <p:sp>
        <p:nvSpPr>
          <p:cNvPr id="7" name="投影片編號版面配置區 5"/>
          <p:cNvSpPr>
            <a:spLocks noGrp="1"/>
          </p:cNvSpPr>
          <p:nvPr>
            <p:ph type="sldNum" sz="quarter" idx="12"/>
          </p:nvPr>
        </p:nvSpPr>
        <p:spPr/>
        <p:txBody>
          <a:bodyPr/>
          <a:lstStyle>
            <a:lvl1pPr>
              <a:defRPr/>
            </a:lvl1pPr>
          </a:lstStyle>
          <a:p>
            <a:pPr>
              <a:defRPr/>
            </a:pPr>
            <a:fld id="{DDA00E52-1129-4EFC-B651-E1D0B26E732B}" type="slidenum">
              <a:rPr lang="zh-TW" altLang="en-US"/>
              <a:pPr>
                <a:defRPr/>
              </a:pPr>
              <a:t>‹#›</a:t>
            </a:fld>
            <a:endParaRPr lang="zh-TW" altLang="en-US" dirty="0"/>
          </a:p>
        </p:txBody>
      </p:sp>
    </p:spTree>
    <p:extLst>
      <p:ext uri="{BB962C8B-B14F-4D97-AF65-F5344CB8AC3E}">
        <p14:creationId xmlns:p14="http://schemas.microsoft.com/office/powerpoint/2010/main" val="1737464414"/>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jpe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2.xml"/><Relationship Id="rId13" Type="http://schemas.openxmlformats.org/officeDocument/2006/relationships/slideLayout" Target="../slideLayouts/slideLayout17.xml"/><Relationship Id="rId3" Type="http://schemas.openxmlformats.org/officeDocument/2006/relationships/slideLayout" Target="../slideLayouts/slideLayout7.xml"/><Relationship Id="rId7" Type="http://schemas.openxmlformats.org/officeDocument/2006/relationships/slideLayout" Target="../slideLayouts/slideLayout11.xml"/><Relationship Id="rId12" Type="http://schemas.openxmlformats.org/officeDocument/2006/relationships/slideLayout" Target="../slideLayouts/slideLayout16.xml"/><Relationship Id="rId2" Type="http://schemas.openxmlformats.org/officeDocument/2006/relationships/slideLayout" Target="../slideLayouts/slideLayout6.xml"/><Relationship Id="rId1" Type="http://schemas.openxmlformats.org/officeDocument/2006/relationships/slideLayout" Target="../slideLayouts/slideLayout5.xml"/><Relationship Id="rId6" Type="http://schemas.openxmlformats.org/officeDocument/2006/relationships/slideLayout" Target="../slideLayouts/slideLayout10.xml"/><Relationship Id="rId11" Type="http://schemas.openxmlformats.org/officeDocument/2006/relationships/slideLayout" Target="../slideLayouts/slideLayout15.xml"/><Relationship Id="rId5" Type="http://schemas.openxmlformats.org/officeDocument/2006/relationships/slideLayout" Target="../slideLayouts/slideLayout9.xml"/><Relationship Id="rId15" Type="http://schemas.openxmlformats.org/officeDocument/2006/relationships/image" Target="../media/image2.png"/><Relationship Id="rId10" Type="http://schemas.openxmlformats.org/officeDocument/2006/relationships/slideLayout" Target="../slideLayouts/slideLayout14.xml"/><Relationship Id="rId4" Type="http://schemas.openxmlformats.org/officeDocument/2006/relationships/slideLayout" Target="../slideLayouts/slideLayout8.xml"/><Relationship Id="rId9" Type="http://schemas.openxmlformats.org/officeDocument/2006/relationships/slideLayout" Target="../slideLayouts/slideLayout13.xml"/><Relationship Id="rId1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5.xml"/><Relationship Id="rId3" Type="http://schemas.openxmlformats.org/officeDocument/2006/relationships/slideLayout" Target="../slideLayouts/slideLayout20.xml"/><Relationship Id="rId7" Type="http://schemas.openxmlformats.org/officeDocument/2006/relationships/slideLayout" Target="../slideLayouts/slideLayout24.xml"/><Relationship Id="rId12" Type="http://schemas.openxmlformats.org/officeDocument/2006/relationships/theme" Target="../theme/theme3.xml"/><Relationship Id="rId2" Type="http://schemas.openxmlformats.org/officeDocument/2006/relationships/slideLayout" Target="../slideLayouts/slideLayout19.xml"/><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slideLayout" Target="../slideLayouts/slideLayout28.xml"/><Relationship Id="rId5" Type="http://schemas.openxmlformats.org/officeDocument/2006/relationships/slideLayout" Target="../slideLayouts/slideLayout22.xml"/><Relationship Id="rId10" Type="http://schemas.openxmlformats.org/officeDocument/2006/relationships/slideLayout" Target="../slideLayouts/slideLayout27.xml"/><Relationship Id="rId4" Type="http://schemas.openxmlformats.org/officeDocument/2006/relationships/slideLayout" Target="../slideLayouts/slideLayout21.xml"/><Relationship Id="rId9" Type="http://schemas.openxmlformats.org/officeDocument/2006/relationships/slideLayout" Target="../slideLayouts/slideLayout26.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6" cstate="print"/>
          <a:srcRect/>
          <a:stretch>
            <a:fillRect/>
          </a:stretch>
        </a:blipFill>
        <a:effectLst/>
      </p:bgPr>
    </p:bg>
    <p:spTree>
      <p:nvGrpSpPr>
        <p:cNvPr id="1" name=""/>
        <p:cNvGrpSpPr/>
        <p:nvPr/>
      </p:nvGrpSpPr>
      <p:grpSpPr>
        <a:xfrm>
          <a:off x="0" y="0"/>
          <a:ext cx="0" cy="0"/>
          <a:chOff x="0" y="0"/>
          <a:chExt cx="0" cy="0"/>
        </a:xfrm>
      </p:grpSpPr>
      <p:sp>
        <p:nvSpPr>
          <p:cNvPr id="1026" name="標題版面配置區 1"/>
          <p:cNvSpPr>
            <a:spLocks noGrp="1"/>
          </p:cNvSpPr>
          <p:nvPr>
            <p:ph type="title"/>
          </p:nvPr>
        </p:nvSpPr>
        <p:spPr bwMode="auto">
          <a:xfrm>
            <a:off x="457200" y="28527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zh-TW" altLang="en-US" smtClean="0"/>
              <a:t>按一下以編輯母片標題樣式</a:t>
            </a:r>
          </a:p>
        </p:txBody>
      </p:sp>
    </p:spTree>
  </p:cSld>
  <p:clrMap bg1="lt1" tx1="dk1" bg2="lt2" tx2="dk2" accent1="accent1" accent2="accent2" accent3="accent3" accent4="accent4" accent5="accent5" accent6="accent6" hlink="hlink" folHlink="folHlink"/>
  <p:sldLayoutIdLst>
    <p:sldLayoutId id="2147483906" r:id="rId1"/>
    <p:sldLayoutId id="2147483907" r:id="rId2"/>
    <p:sldLayoutId id="2147483908" r:id="rId3"/>
    <p:sldLayoutId id="2147483909" r:id="rId4"/>
  </p:sldLayoutIdLst>
  <p:timing>
    <p:tnLst>
      <p:par>
        <p:cTn id="1" dur="indefinite" restart="never" nodeType="tmRoot"/>
      </p:par>
    </p:tnLst>
  </p:timing>
  <p:hf hdr="0" dt="0"/>
  <p:txStyles>
    <p:titleStyle>
      <a:lvl1pPr algn="ctr" rtl="0" eaLnBrk="0" fontAlgn="base" hangingPunct="0">
        <a:spcBef>
          <a:spcPct val="0"/>
        </a:spcBef>
        <a:spcAft>
          <a:spcPct val="0"/>
        </a:spcAft>
        <a:defRPr sz="4400" b="1" kern="1200">
          <a:solidFill>
            <a:schemeClr val="tx1"/>
          </a:solidFill>
          <a:latin typeface="微軟正黑體" pitchFamily="34" charset="-120"/>
          <a:ea typeface="微軟正黑體" pitchFamily="34" charset="-120"/>
          <a:cs typeface="+mj-cs"/>
        </a:defRPr>
      </a:lvl1pPr>
      <a:lvl2pPr algn="ctr" rtl="0" eaLnBrk="0" fontAlgn="base" hangingPunct="0">
        <a:spcBef>
          <a:spcPct val="0"/>
        </a:spcBef>
        <a:spcAft>
          <a:spcPct val="0"/>
        </a:spcAft>
        <a:defRPr sz="4400" b="1">
          <a:solidFill>
            <a:schemeClr val="tx1"/>
          </a:solidFill>
          <a:latin typeface="微軟正黑體" pitchFamily="34" charset="-120"/>
          <a:ea typeface="微軟正黑體" pitchFamily="34" charset="-120"/>
        </a:defRPr>
      </a:lvl2pPr>
      <a:lvl3pPr algn="ctr" rtl="0" eaLnBrk="0" fontAlgn="base" hangingPunct="0">
        <a:spcBef>
          <a:spcPct val="0"/>
        </a:spcBef>
        <a:spcAft>
          <a:spcPct val="0"/>
        </a:spcAft>
        <a:defRPr sz="4400" b="1">
          <a:solidFill>
            <a:schemeClr val="tx1"/>
          </a:solidFill>
          <a:latin typeface="微軟正黑體" pitchFamily="34" charset="-120"/>
          <a:ea typeface="微軟正黑體" pitchFamily="34" charset="-120"/>
        </a:defRPr>
      </a:lvl3pPr>
      <a:lvl4pPr algn="ctr" rtl="0" eaLnBrk="0" fontAlgn="base" hangingPunct="0">
        <a:spcBef>
          <a:spcPct val="0"/>
        </a:spcBef>
        <a:spcAft>
          <a:spcPct val="0"/>
        </a:spcAft>
        <a:defRPr sz="4400" b="1">
          <a:solidFill>
            <a:schemeClr val="tx1"/>
          </a:solidFill>
          <a:latin typeface="微軟正黑體" pitchFamily="34" charset="-120"/>
          <a:ea typeface="微軟正黑體" pitchFamily="34" charset="-120"/>
        </a:defRPr>
      </a:lvl4pPr>
      <a:lvl5pPr algn="ctr" rtl="0" eaLnBrk="0" fontAlgn="base" hangingPunct="0">
        <a:spcBef>
          <a:spcPct val="0"/>
        </a:spcBef>
        <a:spcAft>
          <a:spcPct val="0"/>
        </a:spcAft>
        <a:defRPr sz="4400" b="1">
          <a:solidFill>
            <a:schemeClr val="tx1"/>
          </a:solidFill>
          <a:latin typeface="微軟正黑體" pitchFamily="34" charset="-120"/>
          <a:ea typeface="微軟正黑體" pitchFamily="34" charset="-120"/>
        </a:defRPr>
      </a:lvl5pPr>
      <a:lvl6pPr marL="457200" algn="ctr" rtl="0" fontAlgn="base">
        <a:spcBef>
          <a:spcPct val="0"/>
        </a:spcBef>
        <a:spcAft>
          <a:spcPct val="0"/>
        </a:spcAft>
        <a:defRPr sz="4400" b="1">
          <a:solidFill>
            <a:schemeClr val="tx1"/>
          </a:solidFill>
          <a:latin typeface="微軟正黑體" pitchFamily="34" charset="-120"/>
          <a:ea typeface="微軟正黑體" pitchFamily="34" charset="-120"/>
        </a:defRPr>
      </a:lvl6pPr>
      <a:lvl7pPr marL="914400" algn="ctr" rtl="0" fontAlgn="base">
        <a:spcBef>
          <a:spcPct val="0"/>
        </a:spcBef>
        <a:spcAft>
          <a:spcPct val="0"/>
        </a:spcAft>
        <a:defRPr sz="4400" b="1">
          <a:solidFill>
            <a:schemeClr val="tx1"/>
          </a:solidFill>
          <a:latin typeface="微軟正黑體" pitchFamily="34" charset="-120"/>
          <a:ea typeface="微軟正黑體" pitchFamily="34" charset="-120"/>
        </a:defRPr>
      </a:lvl7pPr>
      <a:lvl8pPr marL="1371600" algn="ctr" rtl="0" fontAlgn="base">
        <a:spcBef>
          <a:spcPct val="0"/>
        </a:spcBef>
        <a:spcAft>
          <a:spcPct val="0"/>
        </a:spcAft>
        <a:defRPr sz="4400" b="1">
          <a:solidFill>
            <a:schemeClr val="tx1"/>
          </a:solidFill>
          <a:latin typeface="微軟正黑體" pitchFamily="34" charset="-120"/>
          <a:ea typeface="微軟正黑體" pitchFamily="34" charset="-120"/>
        </a:defRPr>
      </a:lvl8pPr>
      <a:lvl9pPr marL="1828800" algn="ctr" rtl="0" fontAlgn="base">
        <a:spcBef>
          <a:spcPct val="0"/>
        </a:spcBef>
        <a:spcAft>
          <a:spcPct val="0"/>
        </a:spcAft>
        <a:defRPr sz="4400" b="1">
          <a:solidFill>
            <a:schemeClr val="tx1"/>
          </a:solidFill>
          <a:latin typeface="微軟正黑體" pitchFamily="34" charset="-120"/>
          <a:ea typeface="微軟正黑體" pitchFamily="34" charset="-12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 name="矩形 9"/>
          <p:cNvSpPr/>
          <p:nvPr userDrawn="1"/>
        </p:nvSpPr>
        <p:spPr>
          <a:xfrm>
            <a:off x="0" y="0"/>
            <a:ext cx="9144000" cy="162877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lvl="0" algn="ctr" defTabSz="914400" eaLnBrk="1" latinLnBrk="0" hangingPunct="1"/>
            <a:endParaRPr lang="zh-TW" altLang="en-US" sz="1800"/>
          </a:p>
        </p:txBody>
      </p:sp>
      <p:sp>
        <p:nvSpPr>
          <p:cNvPr id="2050" name="標題版面配置區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zh-TW" altLang="en-US" dirty="0" smtClean="0"/>
              <a:t>按一下以編輯母片標題樣式</a:t>
            </a:r>
          </a:p>
        </p:txBody>
      </p:sp>
      <p:sp>
        <p:nvSpPr>
          <p:cNvPr id="2051" name="文字版面配置區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zh-TW" altLang="en-US" dirty="0" smtClean="0"/>
              <a:t>按一下以編輯母片文字樣式</a:t>
            </a:r>
          </a:p>
          <a:p>
            <a:pPr lvl="1"/>
            <a:r>
              <a:rPr lang="zh-TW" altLang="en-US" dirty="0" smtClean="0"/>
              <a:t>第二層</a:t>
            </a:r>
          </a:p>
          <a:p>
            <a:pPr lvl="2"/>
            <a:r>
              <a:rPr lang="zh-TW" altLang="en-US" dirty="0" smtClean="0"/>
              <a:t>第三層</a:t>
            </a:r>
          </a:p>
          <a:p>
            <a:pPr lvl="3"/>
            <a:r>
              <a:rPr lang="zh-TW" altLang="en-US" dirty="0" smtClean="0"/>
              <a:t>第四層</a:t>
            </a:r>
          </a:p>
          <a:p>
            <a:pPr lvl="4"/>
            <a:r>
              <a:rPr lang="zh-TW" altLang="en-US" dirty="0" smtClean="0"/>
              <a:t>第五層</a:t>
            </a:r>
          </a:p>
        </p:txBody>
      </p:sp>
      <p:sp>
        <p:nvSpPr>
          <p:cNvPr id="4" name="日期版面配置區 3"/>
          <p:cNvSpPr>
            <a:spLocks noGrp="1"/>
          </p:cNvSpPr>
          <p:nvPr>
            <p:ph type="dt" sz="half" idx="2"/>
          </p:nvPr>
        </p:nvSpPr>
        <p:spPr>
          <a:xfrm>
            <a:off x="457200" y="6448425"/>
            <a:ext cx="2133600" cy="365125"/>
          </a:xfrm>
          <a:prstGeom prst="rect">
            <a:avLst/>
          </a:prstGeom>
        </p:spPr>
        <p:txBody>
          <a:bodyPr vert="horz" lIns="91440" tIns="45720" rIns="91440" bIns="45720" rtlCol="0" anchor="ctr"/>
          <a:lstStyle>
            <a:lvl1pPr algn="l" fontAlgn="auto">
              <a:spcBef>
                <a:spcPts val="0"/>
              </a:spcBef>
              <a:spcAft>
                <a:spcPts val="0"/>
              </a:spcAft>
              <a:defRPr kumimoji="0" sz="1200">
                <a:solidFill>
                  <a:schemeClr val="tx1">
                    <a:tint val="75000"/>
                  </a:schemeClr>
                </a:solidFill>
                <a:latin typeface="+mn-lt"/>
                <a:ea typeface="+mn-ea"/>
              </a:defRPr>
            </a:lvl1pPr>
          </a:lstStyle>
          <a:p>
            <a:pPr>
              <a:defRPr/>
            </a:pPr>
            <a:endParaRPr lang="zh-TW" altLang="en-US"/>
          </a:p>
        </p:txBody>
      </p:sp>
      <p:sp>
        <p:nvSpPr>
          <p:cNvPr id="5" name="頁尾版面配置區 4"/>
          <p:cNvSpPr>
            <a:spLocks noGrp="1"/>
          </p:cNvSpPr>
          <p:nvPr>
            <p:ph type="ftr" sz="quarter" idx="3"/>
          </p:nvPr>
        </p:nvSpPr>
        <p:spPr>
          <a:xfrm>
            <a:off x="3124200" y="6448425"/>
            <a:ext cx="2895600" cy="365125"/>
          </a:xfrm>
          <a:prstGeom prst="rect">
            <a:avLst/>
          </a:prstGeom>
        </p:spPr>
        <p:txBody>
          <a:bodyPr vert="horz" lIns="91440" tIns="45720" rIns="91440" bIns="45720" rtlCol="0" anchor="ctr"/>
          <a:lstStyle>
            <a:lvl1pPr algn="ctr" fontAlgn="auto">
              <a:spcBef>
                <a:spcPts val="0"/>
              </a:spcBef>
              <a:spcAft>
                <a:spcPts val="0"/>
              </a:spcAft>
              <a:defRPr kumimoji="0" sz="900">
                <a:solidFill>
                  <a:schemeClr val="tx1">
                    <a:tint val="75000"/>
                  </a:schemeClr>
                </a:solidFill>
                <a:latin typeface="微軟正黑體" pitchFamily="34" charset="-120"/>
                <a:ea typeface="微軟正黑體" pitchFamily="34" charset="-120"/>
              </a:defRPr>
            </a:lvl1pPr>
          </a:lstStyle>
          <a:p>
            <a:pPr>
              <a:defRPr/>
            </a:pPr>
            <a:r>
              <a:rPr lang="zh-TW" altLang="en-US"/>
              <a:t>智慧財產權屬資拓宏宇國際</a:t>
            </a:r>
            <a:r>
              <a:rPr lang="en-US" altLang="zh-TW"/>
              <a:t>(</a:t>
            </a:r>
            <a:r>
              <a:rPr lang="zh-TW" altLang="en-US"/>
              <a:t>股</a:t>
            </a:r>
            <a:r>
              <a:rPr lang="en-US" altLang="zh-TW"/>
              <a:t>)</a:t>
            </a:r>
            <a:r>
              <a:rPr lang="zh-TW" altLang="en-US"/>
              <a:t>公司，複製或轉載必究</a:t>
            </a:r>
          </a:p>
        </p:txBody>
      </p:sp>
      <p:sp>
        <p:nvSpPr>
          <p:cNvPr id="6" name="投影片編號版面配置區 5"/>
          <p:cNvSpPr>
            <a:spLocks noGrp="1"/>
          </p:cNvSpPr>
          <p:nvPr>
            <p:ph type="sldNum" sz="quarter" idx="4"/>
          </p:nvPr>
        </p:nvSpPr>
        <p:spPr>
          <a:xfrm>
            <a:off x="6948488" y="6448425"/>
            <a:ext cx="2133600" cy="365125"/>
          </a:xfrm>
          <a:prstGeom prst="rect">
            <a:avLst/>
          </a:prstGeom>
        </p:spPr>
        <p:txBody>
          <a:bodyPr vert="horz" lIns="91440" tIns="45720" rIns="91440" bIns="45720" rtlCol="0" anchor="ctr"/>
          <a:lstStyle>
            <a:lvl1pPr algn="r" fontAlgn="auto">
              <a:spcBef>
                <a:spcPts val="0"/>
              </a:spcBef>
              <a:spcAft>
                <a:spcPts val="0"/>
              </a:spcAft>
              <a:defRPr kumimoji="0" sz="1100">
                <a:solidFill>
                  <a:schemeClr val="tx1">
                    <a:tint val="75000"/>
                  </a:schemeClr>
                </a:solidFill>
                <a:latin typeface="+mn-lt"/>
                <a:ea typeface="+mn-ea"/>
              </a:defRPr>
            </a:lvl1pPr>
          </a:lstStyle>
          <a:p>
            <a:pPr>
              <a:defRPr/>
            </a:pPr>
            <a:fld id="{8843DCBB-F2F2-49D6-9A8A-B5081D688648}" type="slidenum">
              <a:rPr lang="zh-TW" altLang="en-US"/>
              <a:pPr>
                <a:defRPr/>
              </a:pPr>
              <a:t>‹#›</a:t>
            </a:fld>
            <a:endParaRPr lang="zh-TW" altLang="en-US" dirty="0"/>
          </a:p>
        </p:txBody>
      </p:sp>
      <p:sp>
        <p:nvSpPr>
          <p:cNvPr id="7" name="矩形 6"/>
          <p:cNvSpPr/>
          <p:nvPr userDrawn="1"/>
        </p:nvSpPr>
        <p:spPr>
          <a:xfrm>
            <a:off x="-11113" y="0"/>
            <a:ext cx="10795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zh-TW" altLang="en-US"/>
          </a:p>
        </p:txBody>
      </p:sp>
      <p:sp>
        <p:nvSpPr>
          <p:cNvPr id="8" name="矩形 7"/>
          <p:cNvSpPr/>
          <p:nvPr userDrawn="1"/>
        </p:nvSpPr>
        <p:spPr>
          <a:xfrm>
            <a:off x="-11113" y="0"/>
            <a:ext cx="107951" cy="1628775"/>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zh-TW" altLang="en-US" baseline="-25000" dirty="0"/>
          </a:p>
        </p:txBody>
      </p:sp>
      <p:pic>
        <p:nvPicPr>
          <p:cNvPr id="2057" name="圖片 8"/>
          <p:cNvPicPr>
            <a:picLocks noChangeAspect="1"/>
          </p:cNvPicPr>
          <p:nvPr userDrawn="1"/>
        </p:nvPicPr>
        <p:blipFill>
          <a:blip r:embed="rId15" cstate="print">
            <a:extLst>
              <a:ext uri="{28A0092B-C50C-407E-A947-70E740481C1C}">
                <a14:useLocalDpi xmlns:a14="http://schemas.microsoft.com/office/drawing/2010/main" val="0"/>
              </a:ext>
            </a:extLst>
          </a:blip>
          <a:srcRect/>
          <a:stretch>
            <a:fillRect/>
          </a:stretch>
        </p:blipFill>
        <p:spPr bwMode="auto">
          <a:xfrm>
            <a:off x="8167688" y="6300788"/>
            <a:ext cx="769937" cy="388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910" r:id="rId1"/>
    <p:sldLayoutId id="2147483911" r:id="rId2"/>
    <p:sldLayoutId id="2147483922" r:id="rId3"/>
    <p:sldLayoutId id="2147483912" r:id="rId4"/>
    <p:sldLayoutId id="2147483913" r:id="rId5"/>
    <p:sldLayoutId id="2147483914" r:id="rId6"/>
    <p:sldLayoutId id="2147483915" r:id="rId7"/>
    <p:sldLayoutId id="2147483916" r:id="rId8"/>
    <p:sldLayoutId id="2147483917" r:id="rId9"/>
    <p:sldLayoutId id="2147483918" r:id="rId10"/>
    <p:sldLayoutId id="2147483919" r:id="rId11"/>
    <p:sldLayoutId id="2147483920" r:id="rId12"/>
    <p:sldLayoutId id="2147483921" r:id="rId13"/>
  </p:sldLayoutIdLst>
  <p:timing>
    <p:tnLst>
      <p:par>
        <p:cTn id="1" dur="indefinite" restart="never" nodeType="tmRoot"/>
      </p:par>
    </p:tnLst>
  </p:timing>
  <p:hf hdr="0" dt="0"/>
  <p:txStyles>
    <p:titleStyle>
      <a:lvl1pPr algn="ctr" rtl="0" eaLnBrk="0" fontAlgn="base" hangingPunct="0">
        <a:spcBef>
          <a:spcPct val="0"/>
        </a:spcBef>
        <a:spcAft>
          <a:spcPct val="0"/>
        </a:spcAft>
        <a:defRPr sz="4400" b="1" kern="1200">
          <a:solidFill>
            <a:schemeClr val="tx1"/>
          </a:solidFill>
          <a:latin typeface="微軟正黑體" pitchFamily="34" charset="-120"/>
          <a:ea typeface="微軟正黑體" pitchFamily="34" charset="-120"/>
          <a:cs typeface="+mj-cs"/>
        </a:defRPr>
      </a:lvl1pPr>
      <a:lvl2pPr algn="ctr" rtl="0" eaLnBrk="0" fontAlgn="base" hangingPunct="0">
        <a:spcBef>
          <a:spcPct val="0"/>
        </a:spcBef>
        <a:spcAft>
          <a:spcPct val="0"/>
        </a:spcAft>
        <a:defRPr sz="4400" b="1">
          <a:solidFill>
            <a:srgbClr val="C00000"/>
          </a:solidFill>
          <a:latin typeface="微軟正黑體" pitchFamily="34" charset="-120"/>
          <a:ea typeface="微軟正黑體" pitchFamily="34" charset="-120"/>
        </a:defRPr>
      </a:lvl2pPr>
      <a:lvl3pPr algn="ctr" rtl="0" eaLnBrk="0" fontAlgn="base" hangingPunct="0">
        <a:spcBef>
          <a:spcPct val="0"/>
        </a:spcBef>
        <a:spcAft>
          <a:spcPct val="0"/>
        </a:spcAft>
        <a:defRPr sz="4400" b="1">
          <a:solidFill>
            <a:srgbClr val="C00000"/>
          </a:solidFill>
          <a:latin typeface="微軟正黑體" pitchFamily="34" charset="-120"/>
          <a:ea typeface="微軟正黑體" pitchFamily="34" charset="-120"/>
        </a:defRPr>
      </a:lvl3pPr>
      <a:lvl4pPr algn="ctr" rtl="0" eaLnBrk="0" fontAlgn="base" hangingPunct="0">
        <a:spcBef>
          <a:spcPct val="0"/>
        </a:spcBef>
        <a:spcAft>
          <a:spcPct val="0"/>
        </a:spcAft>
        <a:defRPr sz="4400" b="1">
          <a:solidFill>
            <a:srgbClr val="C00000"/>
          </a:solidFill>
          <a:latin typeface="微軟正黑體" pitchFamily="34" charset="-120"/>
          <a:ea typeface="微軟正黑體" pitchFamily="34" charset="-120"/>
        </a:defRPr>
      </a:lvl4pPr>
      <a:lvl5pPr algn="ctr" rtl="0" eaLnBrk="0" fontAlgn="base" hangingPunct="0">
        <a:spcBef>
          <a:spcPct val="0"/>
        </a:spcBef>
        <a:spcAft>
          <a:spcPct val="0"/>
        </a:spcAft>
        <a:defRPr sz="4400" b="1">
          <a:solidFill>
            <a:srgbClr val="C00000"/>
          </a:solidFill>
          <a:latin typeface="微軟正黑體" pitchFamily="34" charset="-120"/>
          <a:ea typeface="微軟正黑體" pitchFamily="34" charset="-120"/>
        </a:defRPr>
      </a:lvl5pPr>
      <a:lvl6pPr marL="457200" algn="ctr" rtl="0" fontAlgn="base">
        <a:spcBef>
          <a:spcPct val="0"/>
        </a:spcBef>
        <a:spcAft>
          <a:spcPct val="0"/>
        </a:spcAft>
        <a:defRPr sz="4400" b="1">
          <a:solidFill>
            <a:srgbClr val="C00000"/>
          </a:solidFill>
          <a:latin typeface="微軟正黑體" pitchFamily="34" charset="-120"/>
          <a:ea typeface="微軟正黑體" pitchFamily="34" charset="-120"/>
        </a:defRPr>
      </a:lvl6pPr>
      <a:lvl7pPr marL="914400" algn="ctr" rtl="0" fontAlgn="base">
        <a:spcBef>
          <a:spcPct val="0"/>
        </a:spcBef>
        <a:spcAft>
          <a:spcPct val="0"/>
        </a:spcAft>
        <a:defRPr sz="4400" b="1">
          <a:solidFill>
            <a:srgbClr val="C00000"/>
          </a:solidFill>
          <a:latin typeface="微軟正黑體" pitchFamily="34" charset="-120"/>
          <a:ea typeface="微軟正黑體" pitchFamily="34" charset="-120"/>
        </a:defRPr>
      </a:lvl7pPr>
      <a:lvl8pPr marL="1371600" algn="ctr" rtl="0" fontAlgn="base">
        <a:spcBef>
          <a:spcPct val="0"/>
        </a:spcBef>
        <a:spcAft>
          <a:spcPct val="0"/>
        </a:spcAft>
        <a:defRPr sz="4400" b="1">
          <a:solidFill>
            <a:srgbClr val="C00000"/>
          </a:solidFill>
          <a:latin typeface="微軟正黑體" pitchFamily="34" charset="-120"/>
          <a:ea typeface="微軟正黑體" pitchFamily="34" charset="-120"/>
        </a:defRPr>
      </a:lvl8pPr>
      <a:lvl9pPr marL="1828800" algn="ctr" rtl="0" fontAlgn="base">
        <a:spcBef>
          <a:spcPct val="0"/>
        </a:spcBef>
        <a:spcAft>
          <a:spcPct val="0"/>
        </a:spcAft>
        <a:defRPr sz="4400" b="1">
          <a:solidFill>
            <a:srgbClr val="C00000"/>
          </a:solidFill>
          <a:latin typeface="微軟正黑體" pitchFamily="34" charset="-120"/>
          <a:ea typeface="微軟正黑體" pitchFamily="34" charset="-120"/>
        </a:defRPr>
      </a:lvl9pPr>
    </p:titleStyle>
    <p:bodyStyle>
      <a:lvl1pPr marL="342900" indent="-342900" algn="l" rtl="0" eaLnBrk="0" fontAlgn="base" hangingPunct="0">
        <a:spcBef>
          <a:spcPct val="20000"/>
        </a:spcBef>
        <a:spcAft>
          <a:spcPct val="0"/>
        </a:spcAft>
        <a:buClr>
          <a:srgbClr val="C00000"/>
        </a:buClr>
        <a:buFont typeface="Arial" charset="0"/>
        <a:buChar char="•"/>
        <a:defRPr sz="2600" kern="1200">
          <a:solidFill>
            <a:schemeClr val="tx1"/>
          </a:solidFill>
          <a:latin typeface="微軟正黑體" pitchFamily="34" charset="-120"/>
          <a:ea typeface="微軟正黑體" pitchFamily="34" charset="-120"/>
          <a:cs typeface="+mn-cs"/>
        </a:defRPr>
      </a:lvl1pPr>
      <a:lvl2pPr marL="742950" indent="-285750" algn="l" rtl="0" eaLnBrk="0" fontAlgn="base" hangingPunct="0">
        <a:spcBef>
          <a:spcPct val="20000"/>
        </a:spcBef>
        <a:spcAft>
          <a:spcPct val="0"/>
        </a:spcAft>
        <a:buClr>
          <a:srgbClr val="C00000"/>
        </a:buClr>
        <a:buFont typeface="Arial" charset="0"/>
        <a:buChar char="–"/>
        <a:defRPr sz="2400" kern="1200">
          <a:solidFill>
            <a:schemeClr val="tx1"/>
          </a:solidFill>
          <a:latin typeface="微軟正黑體" pitchFamily="34" charset="-120"/>
          <a:ea typeface="微軟正黑體" pitchFamily="34" charset="-120"/>
          <a:cs typeface="+mn-cs"/>
        </a:defRPr>
      </a:lvl2pPr>
      <a:lvl3pPr marL="1143000" indent="-228600" algn="l" rtl="0" eaLnBrk="0" fontAlgn="base" hangingPunct="0">
        <a:spcBef>
          <a:spcPct val="20000"/>
        </a:spcBef>
        <a:spcAft>
          <a:spcPct val="0"/>
        </a:spcAft>
        <a:buClr>
          <a:srgbClr val="C00000"/>
        </a:buClr>
        <a:buFont typeface="Arial" charset="0"/>
        <a:buChar char="•"/>
        <a:defRPr sz="2200" kern="1200">
          <a:solidFill>
            <a:schemeClr val="tx1"/>
          </a:solidFill>
          <a:latin typeface="微軟正黑體" pitchFamily="34" charset="-120"/>
          <a:ea typeface="微軟正黑體" pitchFamily="34" charset="-120"/>
          <a:cs typeface="+mn-cs"/>
        </a:defRPr>
      </a:lvl3pPr>
      <a:lvl4pPr marL="1600200" indent="-228600" algn="l" rtl="0" eaLnBrk="0" fontAlgn="base" hangingPunct="0">
        <a:spcBef>
          <a:spcPct val="20000"/>
        </a:spcBef>
        <a:spcAft>
          <a:spcPct val="0"/>
        </a:spcAft>
        <a:buClr>
          <a:srgbClr val="C00000"/>
        </a:buClr>
        <a:buFont typeface="Arial" charset="0"/>
        <a:buChar char="–"/>
        <a:defRPr sz="2000" kern="1200">
          <a:solidFill>
            <a:schemeClr val="tx1"/>
          </a:solidFill>
          <a:latin typeface="微軟正黑體" pitchFamily="34" charset="-120"/>
          <a:ea typeface="微軟正黑體" pitchFamily="34" charset="-120"/>
          <a:cs typeface="+mn-cs"/>
        </a:defRPr>
      </a:lvl4pPr>
      <a:lvl5pPr marL="2057400" indent="-228600" algn="l" rtl="0" eaLnBrk="0" fontAlgn="base" hangingPunct="0">
        <a:spcBef>
          <a:spcPct val="20000"/>
        </a:spcBef>
        <a:spcAft>
          <a:spcPct val="0"/>
        </a:spcAft>
        <a:buClr>
          <a:srgbClr val="C00000"/>
        </a:buClr>
        <a:buFont typeface="Arial" charset="0"/>
        <a:buChar char="»"/>
        <a:defRPr kern="1200">
          <a:solidFill>
            <a:schemeClr val="tx1"/>
          </a:solidFill>
          <a:latin typeface="微軟正黑體" pitchFamily="34" charset="-120"/>
          <a:ea typeface="微軟正黑體" pitchFamily="34" charset="-120"/>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標題版面配置區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zh-TW" altLang="en-US" dirty="0" smtClean="0"/>
              <a:t>按一下以編輯母片標題樣式</a:t>
            </a:r>
            <a:endParaRPr lang="zh-TW" altLang="en-US" dirty="0"/>
          </a:p>
        </p:txBody>
      </p:sp>
      <p:sp>
        <p:nvSpPr>
          <p:cNvPr id="3" name="文字版面配置區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zh-TW" altLang="en-US" dirty="0" smtClean="0"/>
              <a:t>按一下以編輯母片文字樣式</a:t>
            </a:r>
          </a:p>
          <a:p>
            <a:pPr lvl="1"/>
            <a:r>
              <a:rPr lang="zh-TW" altLang="en-US" dirty="0" smtClean="0"/>
              <a:t>第二層</a:t>
            </a:r>
          </a:p>
          <a:p>
            <a:pPr lvl="2"/>
            <a:r>
              <a:rPr lang="zh-TW" altLang="en-US" dirty="0" smtClean="0"/>
              <a:t>第三層</a:t>
            </a:r>
          </a:p>
          <a:p>
            <a:pPr lvl="3"/>
            <a:r>
              <a:rPr lang="zh-TW" altLang="en-US" dirty="0" smtClean="0"/>
              <a:t>第四層</a:t>
            </a:r>
          </a:p>
          <a:p>
            <a:pPr lvl="4"/>
            <a:r>
              <a:rPr lang="zh-TW" altLang="en-US" dirty="0" smtClean="0"/>
              <a:t>第五層</a:t>
            </a:r>
            <a:endParaRPr lang="zh-TW" altLang="en-US" dirty="0"/>
          </a:p>
        </p:txBody>
      </p:sp>
      <p:sp>
        <p:nvSpPr>
          <p:cNvPr id="4" name="日期版面配置區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D796F12-8124-4CC9-B3D8-65EF4A112DBA}" type="datetimeFigureOut">
              <a:rPr lang="zh-TW" altLang="en-US" smtClean="0"/>
              <a:t>2019/1/9</a:t>
            </a:fld>
            <a:endParaRPr lang="zh-TW" altLang="en-US"/>
          </a:p>
        </p:txBody>
      </p:sp>
      <p:sp>
        <p:nvSpPr>
          <p:cNvPr id="5" name="頁尾版面配置區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TW" altLang="en-US"/>
          </a:p>
        </p:txBody>
      </p:sp>
      <p:sp>
        <p:nvSpPr>
          <p:cNvPr id="6" name="投影片編號版面配置區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966E263-5803-43DB-B091-84BF734ED22D}" type="slidenum">
              <a:rPr lang="zh-TW" altLang="en-US" smtClean="0"/>
              <a:t>‹#›</a:t>
            </a:fld>
            <a:endParaRPr lang="zh-TW" altLang="en-US"/>
          </a:p>
        </p:txBody>
      </p:sp>
    </p:spTree>
  </p:cSld>
  <p:clrMap bg1="lt1" tx1="dk1" bg2="lt2" tx2="dk2" accent1="accent1" accent2="accent2" accent3="accent3" accent4="accent4" accent5="accent5" accent6="accent6" hlink="hlink" folHlink="folHlink"/>
  <p:sldLayoutIdLst>
    <p:sldLayoutId id="2147483949" r:id="rId1"/>
    <p:sldLayoutId id="2147483950" r:id="rId2"/>
    <p:sldLayoutId id="2147483951" r:id="rId3"/>
    <p:sldLayoutId id="2147483952" r:id="rId4"/>
    <p:sldLayoutId id="2147483953" r:id="rId5"/>
    <p:sldLayoutId id="2147483954" r:id="rId6"/>
    <p:sldLayoutId id="2147483955" r:id="rId7"/>
    <p:sldLayoutId id="2147483956" r:id="rId8"/>
    <p:sldLayoutId id="2147483957" r:id="rId9"/>
    <p:sldLayoutId id="2147483958" r:id="rId10"/>
    <p:sldLayoutId id="2147483959" r:id="rId11"/>
  </p:sldLayoutIdLst>
  <p:hf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19.xml"/><Relationship Id="rId4" Type="http://schemas.openxmlformats.org/officeDocument/2006/relationships/image" Target="../media/image23.png"/></Relationships>
</file>

<file path=ppt/slides/_rels/slide1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19.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image" Target="../media/image26.png"/></Relationships>
</file>

<file path=ppt/slides/_rels/slide12.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19.xml"/><Relationship Id="rId5" Type="http://schemas.openxmlformats.org/officeDocument/2006/relationships/image" Target="../media/image32.png"/><Relationship Id="rId4" Type="http://schemas.openxmlformats.org/officeDocument/2006/relationships/image" Target="../media/image31.png"/></Relationships>
</file>

<file path=ppt/slides/_rels/slide13.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19.xml"/></Relationships>
</file>

<file path=ppt/slides/_rels/slide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5.png"/><Relationship Id="rId1" Type="http://schemas.openxmlformats.org/officeDocument/2006/relationships/slideLayout" Target="../slideLayouts/slideLayout19.xml"/></Relationships>
</file>

<file path=ppt/slides/_rels/slide15.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6.png"/><Relationship Id="rId1" Type="http://schemas.openxmlformats.org/officeDocument/2006/relationships/slideLayout" Target="../slideLayouts/slideLayout19.xml"/></Relationships>
</file>

<file path=ppt/slides/_rels/slide16.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19.xml"/></Relationships>
</file>

<file path=ppt/slides/_rels/slide17.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slideLayout" Target="../slideLayouts/slideLayout19.xml"/></Relationships>
</file>

<file path=ppt/slides/_rels/slide18.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png"/><Relationship Id="rId1" Type="http://schemas.openxmlformats.org/officeDocument/2006/relationships/slideLayout" Target="../slideLayouts/slideLayout19.xml"/></Relationships>
</file>

<file path=ppt/slides/_rels/slide19.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3.png"/><Relationship Id="rId1" Type="http://schemas.openxmlformats.org/officeDocument/2006/relationships/slideLayout" Target="../slideLayouts/slideLayout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20.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45.png"/><Relationship Id="rId1" Type="http://schemas.openxmlformats.org/officeDocument/2006/relationships/slideLayout" Target="../slideLayouts/slideLayout19.xml"/><Relationship Id="rId4" Type="http://schemas.openxmlformats.org/officeDocument/2006/relationships/image" Target="../media/image47.png"/></Relationships>
</file>

<file path=ppt/slides/_rels/slide21.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45.png"/><Relationship Id="rId1" Type="http://schemas.openxmlformats.org/officeDocument/2006/relationships/slideLayout" Target="../slideLayouts/slideLayout19.xml"/><Relationship Id="rId5" Type="http://schemas.openxmlformats.org/officeDocument/2006/relationships/image" Target="../media/image50.png"/><Relationship Id="rId4" Type="http://schemas.openxmlformats.org/officeDocument/2006/relationships/image" Target="../media/image49.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9.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19.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image" Target="../media/image7.png"/><Relationship Id="rId1" Type="http://schemas.openxmlformats.org/officeDocument/2006/relationships/slideLayout" Target="../slideLayouts/slideLayout19.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jpeg"/></Relationships>
</file>

<file path=ppt/slides/_rels/slide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19.xml"/><Relationship Id="rId4" Type="http://schemas.openxmlformats.org/officeDocument/2006/relationships/image" Target="../media/image15.png"/></Relationships>
</file>

<file path=ppt/slides/_rels/slide7.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19.xml"/><Relationship Id="rId4" Type="http://schemas.openxmlformats.org/officeDocument/2006/relationships/image" Target="../media/image18.jpeg"/></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9.png"/><Relationship Id="rId1" Type="http://schemas.openxmlformats.org/officeDocument/2006/relationships/slideLayout" Target="../slideLayouts/slideLayout24.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0.png"/><Relationship Id="rId1" Type="http://schemas.openxmlformats.org/officeDocument/2006/relationships/slideLayout" Target="../slideLayouts/slideLayout2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標題 3"/>
          <p:cNvSpPr>
            <a:spLocks noGrp="1"/>
          </p:cNvSpPr>
          <p:nvPr>
            <p:ph type="ctrTitle"/>
          </p:nvPr>
        </p:nvSpPr>
        <p:spPr>
          <a:xfrm>
            <a:off x="533400" y="1096144"/>
            <a:ext cx="7851648" cy="1828800"/>
          </a:xfrm>
        </p:spPr>
        <p:txBody>
          <a:bodyPr>
            <a:normAutofit/>
          </a:bodyPr>
          <a:lstStyle/>
          <a:p>
            <a:endParaRPr lang="zh-TW" altLang="en-US" dirty="0"/>
          </a:p>
        </p:txBody>
      </p:sp>
      <p:sp>
        <p:nvSpPr>
          <p:cNvPr id="5" name="副標題 4"/>
          <p:cNvSpPr>
            <a:spLocks noGrp="1"/>
          </p:cNvSpPr>
          <p:nvPr>
            <p:ph type="subTitle" idx="1"/>
          </p:nvPr>
        </p:nvSpPr>
        <p:spPr>
          <a:xfrm>
            <a:off x="107504" y="3228536"/>
            <a:ext cx="8892480" cy="776528"/>
          </a:xfrm>
        </p:spPr>
        <p:txBody>
          <a:bodyPr>
            <a:noAutofit/>
          </a:bodyPr>
          <a:lstStyle/>
          <a:p>
            <a:r>
              <a:rPr lang="zh-TW" altLang="en-US" sz="3600" b="1" dirty="0" smtClean="0">
                <a:solidFill>
                  <a:srgbClr val="C00000"/>
                </a:solidFill>
                <a:latin typeface="微軟正黑體" pitchFamily="34" charset="-120"/>
                <a:ea typeface="微軟正黑體" pitchFamily="34" charset="-120"/>
              </a:rPr>
              <a:t>臺北市行動防災</a:t>
            </a:r>
            <a:r>
              <a:rPr lang="en-US" altLang="zh-TW" sz="3600" b="1" dirty="0" smtClean="0">
                <a:solidFill>
                  <a:srgbClr val="C00000"/>
                </a:solidFill>
                <a:latin typeface="微軟正黑體" pitchFamily="34" charset="-120"/>
                <a:ea typeface="微軟正黑體" pitchFamily="34" charset="-120"/>
              </a:rPr>
              <a:t>APP</a:t>
            </a:r>
          </a:p>
          <a:p>
            <a:endParaRPr lang="zh-TW" altLang="en-US" sz="3600" b="1" dirty="0" smtClean="0">
              <a:solidFill>
                <a:srgbClr val="C00000"/>
              </a:solidFill>
              <a:latin typeface="微軟正黑體" pitchFamily="34" charset="-120"/>
              <a:ea typeface="微軟正黑體" pitchFamily="34" charset="-120"/>
            </a:endParaRPr>
          </a:p>
        </p:txBody>
      </p:sp>
      <p:sp>
        <p:nvSpPr>
          <p:cNvPr id="3" name="投影片編號版面配置區 2"/>
          <p:cNvSpPr>
            <a:spLocks noGrp="1"/>
          </p:cNvSpPr>
          <p:nvPr>
            <p:ph type="sldNum" sz="quarter" idx="12"/>
          </p:nvPr>
        </p:nvSpPr>
        <p:spPr/>
        <p:txBody>
          <a:bodyPr/>
          <a:lstStyle/>
          <a:p>
            <a:pPr>
              <a:defRPr/>
            </a:pPr>
            <a:fld id="{D652D9AD-0233-4425-B85F-5B719AECAA52}" type="slidenum">
              <a:rPr lang="zh-TW" altLang="en-US" smtClean="0"/>
              <a:pPr>
                <a:defRPr/>
              </a:pPr>
              <a:t>1</a:t>
            </a:fld>
            <a:endParaRPr lang="zh-TW" altLang="en-US"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投影片編號版面配置區 3"/>
          <p:cNvSpPr txBox="1">
            <a:spLocks noGrp="1"/>
          </p:cNvSpPr>
          <p:nvPr/>
        </p:nvSpPr>
        <p:spPr>
          <a:xfrm>
            <a:off x="7812088" y="6448425"/>
            <a:ext cx="1306512" cy="365125"/>
          </a:xfrm>
          <a:prstGeom prst="rect">
            <a:avLst/>
          </a:prstGeom>
          <a:noFill/>
        </p:spPr>
        <p:txBody>
          <a:bodyPr anchor="ctr"/>
          <a:lstStyle/>
          <a:p>
            <a:pPr algn="r" fontAlgn="auto">
              <a:spcBef>
                <a:spcPts val="0"/>
              </a:spcBef>
              <a:spcAft>
                <a:spcPts val="0"/>
              </a:spcAft>
              <a:defRPr/>
            </a:pPr>
            <a:fld id="{DD012F59-E088-4922-AE77-B90E45010C42}" type="slidenum">
              <a:rPr kumimoji="0" lang="zh-TW" altLang="en-US" sz="900">
                <a:solidFill>
                  <a:schemeClr val="tx1">
                    <a:tint val="75000"/>
                  </a:schemeClr>
                </a:solidFill>
                <a:latin typeface="微軟正黑體" pitchFamily="34" charset="-120"/>
                <a:ea typeface="微軟正黑體" pitchFamily="34" charset="-120"/>
              </a:rPr>
              <a:pPr algn="r" fontAlgn="auto">
                <a:spcBef>
                  <a:spcPts val="0"/>
                </a:spcBef>
                <a:spcAft>
                  <a:spcPts val="0"/>
                </a:spcAft>
                <a:defRPr/>
              </a:pPr>
              <a:t>10</a:t>
            </a:fld>
            <a:endParaRPr kumimoji="0" lang="zh-TW" altLang="en-US" sz="900" dirty="0">
              <a:solidFill>
                <a:schemeClr val="tx1">
                  <a:tint val="75000"/>
                </a:schemeClr>
              </a:solidFill>
              <a:latin typeface="微軟正黑體" pitchFamily="34" charset="-120"/>
              <a:ea typeface="微軟正黑體" pitchFamily="34" charset="-120"/>
            </a:endParaRPr>
          </a:p>
        </p:txBody>
      </p:sp>
      <p:sp>
        <p:nvSpPr>
          <p:cNvPr id="10" name="標題 9"/>
          <p:cNvSpPr>
            <a:spLocks noGrp="1"/>
          </p:cNvSpPr>
          <p:nvPr>
            <p:ph type="title"/>
          </p:nvPr>
        </p:nvSpPr>
        <p:spPr>
          <a:xfrm>
            <a:off x="457200" y="44624"/>
            <a:ext cx="8229600" cy="792088"/>
          </a:xfrm>
        </p:spPr>
        <p:txBody>
          <a:bodyPr>
            <a:normAutofit/>
          </a:bodyPr>
          <a:lstStyle/>
          <a:p>
            <a:r>
              <a:rPr lang="zh-TW" altLang="en-US" dirty="0" smtClean="0"/>
              <a:t>避難資訊</a:t>
            </a:r>
            <a:r>
              <a:rPr lang="en-US" altLang="zh-TW" dirty="0" smtClean="0"/>
              <a:t>_</a:t>
            </a:r>
            <a:r>
              <a:rPr lang="zh-TW" altLang="en-US" dirty="0" smtClean="0"/>
              <a:t>避難場所</a:t>
            </a:r>
            <a:endParaRPr lang="zh-TW" altLang="en-US" dirty="0"/>
          </a:p>
        </p:txBody>
      </p:sp>
      <p:sp>
        <p:nvSpPr>
          <p:cNvPr id="11" name="內容版面配置區 10"/>
          <p:cNvSpPr>
            <a:spLocks noGrp="1"/>
          </p:cNvSpPr>
          <p:nvPr>
            <p:ph idx="1"/>
          </p:nvPr>
        </p:nvSpPr>
        <p:spPr>
          <a:xfrm>
            <a:off x="251520" y="980728"/>
            <a:ext cx="8712968" cy="2880320"/>
          </a:xfrm>
        </p:spPr>
        <p:txBody>
          <a:bodyPr>
            <a:normAutofit fontScale="55000" lnSpcReduction="20000"/>
          </a:bodyPr>
          <a:lstStyle/>
          <a:p>
            <a:pPr>
              <a:spcBef>
                <a:spcPts val="1200"/>
              </a:spcBef>
            </a:pPr>
            <a:r>
              <a:rPr lang="zh-TW" altLang="en-US" dirty="0" smtClean="0"/>
              <a:t>本區避難資訊僅提供臺北市範圍內之</a:t>
            </a:r>
            <a:r>
              <a:rPr lang="zh-TW" altLang="en-US" dirty="0" smtClean="0">
                <a:solidFill>
                  <a:srgbClr val="0070C0"/>
                </a:solidFill>
              </a:rPr>
              <a:t>避難單位資訊</a:t>
            </a:r>
            <a:r>
              <a:rPr lang="zh-TW" altLang="en-US" dirty="0" smtClean="0"/>
              <a:t>及</a:t>
            </a:r>
            <a:r>
              <a:rPr lang="zh-TW" altLang="en-US" dirty="0" smtClean="0">
                <a:solidFill>
                  <a:srgbClr val="0070C0"/>
                </a:solidFill>
              </a:rPr>
              <a:t>避難物資</a:t>
            </a:r>
            <a:r>
              <a:rPr lang="zh-TW" altLang="en-US" dirty="0" smtClean="0"/>
              <a:t>供使用者查詢。</a:t>
            </a:r>
            <a:r>
              <a:rPr lang="zh-TW" altLang="en-US" b="1" dirty="0" smtClean="0">
                <a:solidFill>
                  <a:srgbClr val="0070C0"/>
                </a:solidFill>
              </a:rPr>
              <a:t>路徑規劃僅供參考，不代表為最佳或最短路徑。</a:t>
            </a:r>
          </a:p>
          <a:p>
            <a:pPr>
              <a:spcBef>
                <a:spcPts val="1200"/>
              </a:spcBef>
            </a:pPr>
            <a:r>
              <a:rPr lang="en-US" altLang="zh-TW" dirty="0" smtClean="0"/>
              <a:t>Step1</a:t>
            </a:r>
            <a:r>
              <a:rPr lang="zh-TW" altLang="en-US" dirty="0" smtClean="0"/>
              <a:t>：於功能主選單中點選「避難資訊」後，可進入避難資訊畫面。</a:t>
            </a:r>
          </a:p>
          <a:p>
            <a:pPr>
              <a:spcBef>
                <a:spcPts val="1200"/>
              </a:spcBef>
            </a:pPr>
            <a:r>
              <a:rPr lang="en-US" altLang="zh-TW" dirty="0" smtClean="0"/>
              <a:t>Step2</a:t>
            </a:r>
            <a:r>
              <a:rPr lang="zh-TW" altLang="en-US" dirty="0" smtClean="0"/>
              <a:t>：首先本</a:t>
            </a:r>
            <a:r>
              <a:rPr lang="en-US" altLang="zh-TW" dirty="0" smtClean="0"/>
              <a:t>APP</a:t>
            </a:r>
            <a:r>
              <a:rPr lang="zh-TW" altLang="en-US" dirty="0" smtClean="0"/>
              <a:t>會主動定位並標示使用者所在位置 </a:t>
            </a:r>
            <a:r>
              <a:rPr lang="en-US" altLang="zh-TW" dirty="0" smtClean="0"/>
              <a:t>(</a:t>
            </a:r>
            <a:r>
              <a:rPr lang="zh-TW" altLang="en-US" dirty="0" smtClean="0"/>
              <a:t>紫色小人位置</a:t>
            </a:r>
            <a:r>
              <a:rPr lang="en-US" altLang="zh-TW" dirty="0" smtClean="0"/>
              <a:t>)</a:t>
            </a:r>
            <a:r>
              <a:rPr lang="zh-TW" altLang="en-US" dirty="0" smtClean="0"/>
              <a:t>於地圖上。</a:t>
            </a:r>
          </a:p>
          <a:p>
            <a:pPr>
              <a:spcBef>
                <a:spcPts val="1200"/>
              </a:spcBef>
            </a:pPr>
            <a:r>
              <a:rPr lang="en-US" altLang="zh-TW" dirty="0" smtClean="0"/>
              <a:t>Step3</a:t>
            </a:r>
            <a:r>
              <a:rPr lang="zh-TW" altLang="en-US" dirty="0" smtClean="0"/>
              <a:t>：點選「搜尋選項」功能，可依據不同</a:t>
            </a:r>
            <a:r>
              <a:rPr lang="zh-TW" altLang="en-US" dirty="0" smtClean="0">
                <a:solidFill>
                  <a:srgbClr val="0070C0"/>
                </a:solidFill>
              </a:rPr>
              <a:t>「避難單位」</a:t>
            </a:r>
            <a:r>
              <a:rPr lang="zh-TW" altLang="en-US" dirty="0" smtClean="0"/>
              <a:t>及「</a:t>
            </a:r>
            <a:r>
              <a:rPr lang="zh-TW" altLang="en-US" dirty="0" smtClean="0">
                <a:solidFill>
                  <a:srgbClr val="0070C0"/>
                </a:solidFill>
              </a:rPr>
              <a:t>範圍搜尋」</a:t>
            </a:r>
            <a:r>
              <a:rPr lang="zh-TW" altLang="en-US" dirty="0" smtClean="0"/>
              <a:t>查詢。</a:t>
            </a:r>
          </a:p>
          <a:p>
            <a:pPr>
              <a:spcBef>
                <a:spcPts val="1200"/>
              </a:spcBef>
            </a:pPr>
            <a:r>
              <a:rPr lang="en-US" altLang="zh-TW" dirty="0" smtClean="0"/>
              <a:t>Step6</a:t>
            </a:r>
            <a:r>
              <a:rPr lang="zh-TW" altLang="en-US" dirty="0" smtClean="0"/>
              <a:t>：承</a:t>
            </a:r>
            <a:r>
              <a:rPr lang="en-US" altLang="zh-TW" dirty="0" smtClean="0"/>
              <a:t>Step3</a:t>
            </a:r>
            <a:r>
              <a:rPr lang="zh-TW" altLang="en-US" dirty="0" smtClean="0"/>
              <a:t>搜尋到避難單位之點位，使用者可選擇欲抵達的避難單位。</a:t>
            </a:r>
          </a:p>
          <a:p>
            <a:pPr>
              <a:spcBef>
                <a:spcPts val="1200"/>
              </a:spcBef>
            </a:pPr>
            <a:r>
              <a:rPr lang="en-US" altLang="zh-TW" dirty="0" smtClean="0"/>
              <a:t>Step7</a:t>
            </a:r>
            <a:r>
              <a:rPr lang="zh-TW" altLang="en-US" dirty="0" smtClean="0"/>
              <a:t>：點選之後，即顯示</a:t>
            </a:r>
            <a:r>
              <a:rPr lang="zh-TW" altLang="en-US" dirty="0" smtClean="0">
                <a:solidFill>
                  <a:srgbClr val="0070C0"/>
                </a:solidFill>
              </a:rPr>
              <a:t>使用者所在位置到該避難單位之路徑規劃參考</a:t>
            </a:r>
            <a:r>
              <a:rPr lang="zh-TW" altLang="en-US" dirty="0" smtClean="0"/>
              <a:t>。畫面</a:t>
            </a:r>
            <a:r>
              <a:rPr lang="zh-TW" altLang="en-US" dirty="0" smtClean="0">
                <a:solidFill>
                  <a:srgbClr val="0070C0"/>
                </a:solidFill>
              </a:rPr>
              <a:t>上方</a:t>
            </a:r>
            <a:r>
              <a:rPr lang="zh-TW" altLang="en-US" dirty="0" smtClean="0"/>
              <a:t>為</a:t>
            </a:r>
            <a:r>
              <a:rPr lang="zh-TW" altLang="en-US" dirty="0" smtClean="0">
                <a:solidFill>
                  <a:srgbClr val="0070C0"/>
                </a:solidFill>
              </a:rPr>
              <a:t>避難單位資訊及電話</a:t>
            </a:r>
            <a:r>
              <a:rPr lang="zh-TW" altLang="en-US" dirty="0" smtClean="0"/>
              <a:t>；</a:t>
            </a:r>
            <a:r>
              <a:rPr lang="zh-TW" altLang="en-US" dirty="0" smtClean="0">
                <a:solidFill>
                  <a:srgbClr val="0070C0"/>
                </a:solidFill>
              </a:rPr>
              <a:t>中間</a:t>
            </a:r>
            <a:r>
              <a:rPr lang="zh-TW" altLang="en-US" dirty="0" smtClean="0"/>
              <a:t>為</a:t>
            </a:r>
            <a:r>
              <a:rPr lang="zh-TW" altLang="en-US" dirty="0" smtClean="0">
                <a:solidFill>
                  <a:srgbClr val="0070C0"/>
                </a:solidFill>
              </a:rPr>
              <a:t>地圖並亦顯示紅色路徑</a:t>
            </a:r>
            <a:r>
              <a:rPr lang="zh-TW" altLang="en-US" dirty="0" smtClean="0"/>
              <a:t>，為使用者所在位置到該避難單位之參考路徑；</a:t>
            </a:r>
            <a:r>
              <a:rPr lang="zh-TW" altLang="en-US" dirty="0" smtClean="0">
                <a:solidFill>
                  <a:srgbClr val="0070C0"/>
                </a:solidFill>
              </a:rPr>
              <a:t>下方</a:t>
            </a:r>
            <a:r>
              <a:rPr lang="zh-TW" altLang="en-US" dirty="0" smtClean="0"/>
              <a:t>則為</a:t>
            </a:r>
            <a:r>
              <a:rPr lang="zh-TW" altLang="en-US" dirty="0" smtClean="0">
                <a:solidFill>
                  <a:srgbClr val="0070C0"/>
                </a:solidFill>
              </a:rPr>
              <a:t>該參考路徑之路段名稱與行走方向</a:t>
            </a:r>
            <a:r>
              <a:rPr lang="zh-TW" altLang="en-US" dirty="0" smtClean="0"/>
              <a:t>。</a:t>
            </a:r>
          </a:p>
        </p:txBody>
      </p:sp>
      <p:pic>
        <p:nvPicPr>
          <p:cNvPr id="12" name="圖片 11"/>
          <p:cNvPicPr/>
          <p:nvPr/>
        </p:nvPicPr>
        <p:blipFill>
          <a:blip r:embed="rId2" cstate="print"/>
          <a:srcRect/>
          <a:stretch>
            <a:fillRect/>
          </a:stretch>
        </p:blipFill>
        <p:spPr bwMode="auto">
          <a:xfrm>
            <a:off x="35496" y="3993422"/>
            <a:ext cx="5364088" cy="2160240"/>
          </a:xfrm>
          <a:prstGeom prst="rect">
            <a:avLst/>
          </a:prstGeom>
          <a:noFill/>
          <a:ln w="9525">
            <a:noFill/>
            <a:miter lim="800000"/>
            <a:headEnd/>
            <a:tailEnd/>
          </a:ln>
        </p:spPr>
      </p:pic>
      <p:pic>
        <p:nvPicPr>
          <p:cNvPr id="13" name="圖片 12"/>
          <p:cNvPicPr/>
          <p:nvPr/>
        </p:nvPicPr>
        <p:blipFill>
          <a:blip r:embed="rId3" cstate="print"/>
          <a:srcRect/>
          <a:stretch>
            <a:fillRect/>
          </a:stretch>
        </p:blipFill>
        <p:spPr bwMode="auto">
          <a:xfrm>
            <a:off x="5735008" y="3933056"/>
            <a:ext cx="3419872" cy="2160239"/>
          </a:xfrm>
          <a:prstGeom prst="rect">
            <a:avLst/>
          </a:prstGeom>
          <a:noFill/>
          <a:ln w="9525">
            <a:noFill/>
            <a:miter lim="800000"/>
            <a:headEnd/>
            <a:tailEnd/>
          </a:ln>
        </p:spPr>
      </p:pic>
      <p:sp>
        <p:nvSpPr>
          <p:cNvPr id="14" name="向右箭號 13"/>
          <p:cNvSpPr/>
          <p:nvPr/>
        </p:nvSpPr>
        <p:spPr>
          <a:xfrm>
            <a:off x="5436096" y="4857518"/>
            <a:ext cx="288032" cy="288032"/>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zh-TW" altLang="en-US"/>
          </a:p>
        </p:txBody>
      </p:sp>
      <p:sp>
        <p:nvSpPr>
          <p:cNvPr id="15" name="標題 1"/>
          <p:cNvSpPr txBox="1">
            <a:spLocks/>
          </p:cNvSpPr>
          <p:nvPr/>
        </p:nvSpPr>
        <p:spPr>
          <a:xfrm>
            <a:off x="2843808" y="6165304"/>
            <a:ext cx="5040560" cy="648072"/>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176213" indent="-176213" algn="l">
              <a:buFont typeface="Wingdings" pitchFamily="2" charset="2"/>
              <a:buChar char="u"/>
            </a:pPr>
            <a:r>
              <a:rPr lang="zh-TW" altLang="en-US" sz="1400" b="1" dirty="0" smtClean="0">
                <a:solidFill>
                  <a:srgbClr val="FF0000"/>
                </a:solidFill>
                <a:effectLst>
                  <a:glow rad="381000">
                    <a:srgbClr val="FFFF00">
                      <a:alpha val="90000"/>
                    </a:srgbClr>
                  </a:glow>
                </a:effectLst>
                <a:latin typeface="微軟正黑體" pitchFamily="34" charset="-120"/>
                <a:ea typeface="微軟正黑體" pitchFamily="34" charset="-120"/>
                <a:cs typeface="+mn-cs"/>
              </a:rPr>
              <a:t>可直接撥號。</a:t>
            </a:r>
          </a:p>
          <a:p>
            <a:pPr marL="176213" indent="-176213" algn="l">
              <a:buFont typeface="Wingdings" pitchFamily="2" charset="2"/>
              <a:buChar char="u"/>
            </a:pPr>
            <a:r>
              <a:rPr lang="zh-TW" altLang="en-US" sz="1400" b="1" dirty="0" smtClean="0">
                <a:solidFill>
                  <a:srgbClr val="FF0000"/>
                </a:solidFill>
                <a:effectLst>
                  <a:glow rad="381000">
                    <a:srgbClr val="FFFF00">
                      <a:alpha val="90000"/>
                    </a:srgbClr>
                  </a:glow>
                </a:effectLst>
                <a:latin typeface="微軟正黑體" pitchFamily="34" charset="-120"/>
                <a:ea typeface="微軟正黑體" pitchFamily="34" charset="-120"/>
                <a:cs typeface="+mn-cs"/>
              </a:rPr>
              <a:t>上下矩形視窗皆可收納，收納箭頭以旋轉的形式改變方向。</a:t>
            </a:r>
          </a:p>
        </p:txBody>
      </p:sp>
      <p:pic>
        <p:nvPicPr>
          <p:cNvPr id="9" name="圖片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5496" y="3993422"/>
            <a:ext cx="1530877" cy="2148598"/>
          </a:xfrm>
          <a:prstGeom prst="rect">
            <a:avLst/>
          </a:prstGeom>
        </p:spPr>
      </p:pic>
      <p:sp>
        <p:nvSpPr>
          <p:cNvPr id="2" name="圓角矩形 1"/>
          <p:cNvSpPr/>
          <p:nvPr/>
        </p:nvSpPr>
        <p:spPr>
          <a:xfrm>
            <a:off x="35496" y="4725144"/>
            <a:ext cx="1296144" cy="216024"/>
          </a:xfrm>
          <a:prstGeom prst="roundRect">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Tree>
    <p:extLst>
      <p:ext uri="{BB962C8B-B14F-4D97-AF65-F5344CB8AC3E}">
        <p14:creationId xmlns:p14="http://schemas.microsoft.com/office/powerpoint/2010/main" val="63501390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標題 7"/>
          <p:cNvSpPr txBox="1">
            <a:spLocks/>
          </p:cNvSpPr>
          <p:nvPr/>
        </p:nvSpPr>
        <p:spPr>
          <a:xfrm>
            <a:off x="457200" y="44624"/>
            <a:ext cx="8229600" cy="792088"/>
          </a:xfrm>
          <a:prstGeom prst="rect">
            <a:avLst/>
          </a:prstGeom>
        </p:spPr>
        <p:txBody>
          <a:bodyPr/>
          <a:lstStyle/>
          <a:p>
            <a:pPr lvl="0" algn="ctr" eaLnBrk="0" hangingPunct="0"/>
            <a:r>
              <a:rPr kumimoji="0" lang="zh-TW" altLang="en-US" sz="4400" b="1" dirty="0" smtClean="0">
                <a:latin typeface="微軟正黑體" pitchFamily="34" charset="-120"/>
                <a:ea typeface="微軟正黑體" pitchFamily="34" charset="-120"/>
                <a:cs typeface="+mj-cs"/>
              </a:rPr>
              <a:t>避難資訊</a:t>
            </a:r>
            <a:r>
              <a:rPr kumimoji="0" lang="en-US" altLang="zh-TW" sz="4400" b="1" dirty="0" smtClean="0">
                <a:latin typeface="微軟正黑體" pitchFamily="34" charset="-120"/>
                <a:ea typeface="微軟正黑體" pitchFamily="34" charset="-120"/>
                <a:cs typeface="+mj-cs"/>
              </a:rPr>
              <a:t>_</a:t>
            </a:r>
            <a:r>
              <a:rPr kumimoji="0" lang="zh-TW" altLang="en-US" sz="4400" b="1" dirty="0" smtClean="0">
                <a:latin typeface="微軟正黑體" pitchFamily="34" charset="-120"/>
                <a:ea typeface="微軟正黑體" pitchFamily="34" charset="-120"/>
                <a:cs typeface="+mj-cs"/>
              </a:rPr>
              <a:t>砂包領取</a:t>
            </a:r>
            <a:endParaRPr kumimoji="0" lang="zh-TW" altLang="en-US" sz="4400" b="1" i="0" u="none" strike="noStrike" kern="1200" cap="none" spc="0" normalizeH="0" baseline="0" noProof="0" dirty="0">
              <a:ln>
                <a:noFill/>
              </a:ln>
              <a:solidFill>
                <a:schemeClr val="tx1"/>
              </a:solidFill>
              <a:effectLst/>
              <a:uLnTx/>
              <a:uFillTx/>
              <a:latin typeface="微軟正黑體" pitchFamily="34" charset="-120"/>
              <a:ea typeface="微軟正黑體" pitchFamily="34" charset="-120"/>
              <a:cs typeface="+mj-cs"/>
            </a:endParaRPr>
          </a:p>
        </p:txBody>
      </p:sp>
      <p:sp>
        <p:nvSpPr>
          <p:cNvPr id="12" name="投影片編號版面配置區 3"/>
          <p:cNvSpPr txBox="1">
            <a:spLocks noGrp="1"/>
          </p:cNvSpPr>
          <p:nvPr/>
        </p:nvSpPr>
        <p:spPr>
          <a:xfrm>
            <a:off x="7812088" y="6448425"/>
            <a:ext cx="1306512" cy="365125"/>
          </a:xfrm>
          <a:prstGeom prst="rect">
            <a:avLst/>
          </a:prstGeom>
          <a:noFill/>
        </p:spPr>
        <p:txBody>
          <a:bodyPr anchor="ctr"/>
          <a:lstStyle/>
          <a:p>
            <a:pPr algn="r" fontAlgn="auto">
              <a:spcBef>
                <a:spcPts val="0"/>
              </a:spcBef>
              <a:spcAft>
                <a:spcPts val="0"/>
              </a:spcAft>
              <a:defRPr/>
            </a:pPr>
            <a:fld id="{DD012F59-E088-4922-AE77-B90E45010C42}" type="slidenum">
              <a:rPr kumimoji="0" lang="zh-TW" altLang="en-US" sz="900">
                <a:solidFill>
                  <a:schemeClr val="tx1">
                    <a:tint val="75000"/>
                  </a:schemeClr>
                </a:solidFill>
                <a:latin typeface="微軟正黑體" pitchFamily="34" charset="-120"/>
                <a:ea typeface="微軟正黑體" pitchFamily="34" charset="-120"/>
              </a:rPr>
              <a:pPr algn="r" fontAlgn="auto">
                <a:spcBef>
                  <a:spcPts val="0"/>
                </a:spcBef>
                <a:spcAft>
                  <a:spcPts val="0"/>
                </a:spcAft>
                <a:defRPr/>
              </a:pPr>
              <a:t>11</a:t>
            </a:fld>
            <a:endParaRPr kumimoji="0" lang="zh-TW" altLang="en-US" sz="900" dirty="0">
              <a:solidFill>
                <a:schemeClr val="tx1">
                  <a:tint val="75000"/>
                </a:schemeClr>
              </a:solidFill>
              <a:latin typeface="微軟正黑體" pitchFamily="34" charset="-120"/>
              <a:ea typeface="微軟正黑體" pitchFamily="34" charset="-120"/>
            </a:endParaRPr>
          </a:p>
        </p:txBody>
      </p:sp>
      <p:sp>
        <p:nvSpPr>
          <p:cNvPr id="15" name="內容版面配置區 14"/>
          <p:cNvSpPr>
            <a:spLocks noGrp="1"/>
          </p:cNvSpPr>
          <p:nvPr>
            <p:ph idx="1"/>
          </p:nvPr>
        </p:nvSpPr>
        <p:spPr>
          <a:xfrm>
            <a:off x="457200" y="836712"/>
            <a:ext cx="8219256" cy="288031"/>
          </a:xfrm>
        </p:spPr>
        <p:txBody>
          <a:bodyPr>
            <a:normAutofit fontScale="47500" lnSpcReduction="20000"/>
          </a:bodyPr>
          <a:lstStyle/>
          <a:p>
            <a:r>
              <a:rPr lang="en-US" altLang="zh-TW" dirty="0" smtClean="0"/>
              <a:t>Step8</a:t>
            </a:r>
            <a:r>
              <a:rPr lang="zh-TW" altLang="zh-TW" dirty="0" smtClean="0"/>
              <a:t>：點選「避難物資」功能，</a:t>
            </a:r>
            <a:r>
              <a:rPr lang="zh-TW" altLang="en-US" dirty="0" smtClean="0"/>
              <a:t>於應變中心開設</a:t>
            </a:r>
            <a:r>
              <a:rPr lang="zh-TW" altLang="en-US" dirty="0"/>
              <a:t>時</a:t>
            </a:r>
            <a:r>
              <a:rPr lang="zh-TW" altLang="zh-TW" dirty="0" smtClean="0"/>
              <a:t>則可查詢到</a:t>
            </a:r>
            <a:r>
              <a:rPr lang="zh-TW" altLang="en-US" dirty="0" smtClean="0"/>
              <a:t>砂</a:t>
            </a:r>
            <a:r>
              <a:rPr lang="zh-TW" altLang="zh-TW" dirty="0" smtClean="0"/>
              <a:t>包領取地點資訊。</a:t>
            </a:r>
          </a:p>
        </p:txBody>
      </p:sp>
      <p:pic>
        <p:nvPicPr>
          <p:cNvPr id="16" name="圖片 15"/>
          <p:cNvPicPr/>
          <p:nvPr/>
        </p:nvPicPr>
        <p:blipFill>
          <a:blip r:embed="rId2" cstate="print"/>
          <a:srcRect/>
          <a:stretch>
            <a:fillRect/>
          </a:stretch>
        </p:blipFill>
        <p:spPr bwMode="auto">
          <a:xfrm>
            <a:off x="1331641" y="1124744"/>
            <a:ext cx="5832648" cy="2232249"/>
          </a:xfrm>
          <a:prstGeom prst="rect">
            <a:avLst/>
          </a:prstGeom>
          <a:noFill/>
          <a:ln w="9525">
            <a:noFill/>
            <a:miter lim="800000"/>
            <a:headEnd/>
            <a:tailEnd/>
          </a:ln>
        </p:spPr>
      </p:pic>
      <p:sp>
        <p:nvSpPr>
          <p:cNvPr id="17" name="內容版面配置區 14"/>
          <p:cNvSpPr txBox="1">
            <a:spLocks/>
          </p:cNvSpPr>
          <p:nvPr/>
        </p:nvSpPr>
        <p:spPr bwMode="auto">
          <a:xfrm>
            <a:off x="467544" y="3429000"/>
            <a:ext cx="8676456" cy="10801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fontScale="55000" lnSpcReduction="20000"/>
          </a:bodyPr>
          <a:lstStyle/>
          <a:p>
            <a:pPr marL="342900" lvl="0" indent="-342900" eaLnBrk="0" hangingPunct="0">
              <a:spcBef>
                <a:spcPct val="20000"/>
              </a:spcBef>
              <a:buClr>
                <a:srgbClr val="C00000"/>
              </a:buClr>
              <a:buFont typeface="Arial" charset="0"/>
              <a:buChar char="•"/>
            </a:pPr>
            <a:r>
              <a:rPr kumimoji="0" lang="en-US" altLang="zh-TW" sz="2600" dirty="0" smtClean="0">
                <a:latin typeface="微軟正黑體" pitchFamily="34" charset="-120"/>
                <a:ea typeface="微軟正黑體" pitchFamily="34" charset="-120"/>
              </a:rPr>
              <a:t>APP</a:t>
            </a:r>
            <a:r>
              <a:rPr kumimoji="0" lang="zh-TW" altLang="en-US" sz="2600" dirty="0" smtClean="0">
                <a:latin typeface="微軟正黑體" pitchFamily="34" charset="-120"/>
                <a:ea typeface="微軟正黑體" pitchFamily="34" charset="-120"/>
              </a:rPr>
              <a:t>除了可主動定位並標示使用者所在位置 </a:t>
            </a:r>
            <a:r>
              <a:rPr kumimoji="0" lang="en-US" altLang="zh-TW" sz="2600" dirty="0" smtClean="0">
                <a:latin typeface="微軟正黑體" pitchFamily="34" charset="-120"/>
                <a:ea typeface="微軟正黑體" pitchFamily="34" charset="-120"/>
              </a:rPr>
              <a:t>(</a:t>
            </a:r>
            <a:r>
              <a:rPr kumimoji="0" lang="zh-TW" altLang="en-US" sz="2600" dirty="0" smtClean="0">
                <a:latin typeface="微軟正黑體" pitchFamily="34" charset="-120"/>
                <a:ea typeface="微軟正黑體" pitchFamily="34" charset="-120"/>
              </a:rPr>
              <a:t>紫色小人位置</a:t>
            </a:r>
            <a:r>
              <a:rPr kumimoji="0" lang="en-US" altLang="zh-TW" sz="2600" dirty="0" smtClean="0">
                <a:latin typeface="微軟正黑體" pitchFamily="34" charset="-120"/>
                <a:ea typeface="微軟正黑體" pitchFamily="34" charset="-120"/>
              </a:rPr>
              <a:t>)</a:t>
            </a:r>
            <a:r>
              <a:rPr kumimoji="0" lang="zh-TW" altLang="en-US" sz="2600" dirty="0" smtClean="0">
                <a:latin typeface="微軟正黑體" pitchFamily="34" charset="-120"/>
                <a:ea typeface="微軟正黑體" pitchFamily="34" charset="-120"/>
              </a:rPr>
              <a:t>於地圖上，並</a:t>
            </a:r>
            <a:r>
              <a:rPr kumimoji="0" lang="zh-TW" altLang="en-US" sz="2600" dirty="0" smtClean="0">
                <a:solidFill>
                  <a:srgbClr val="00B0F0"/>
                </a:solidFill>
                <a:latin typeface="微軟正黑體" pitchFamily="34" charset="-120"/>
                <a:ea typeface="微軟正黑體" pitchFamily="34" charset="-120"/>
              </a:rPr>
              <a:t>可讓使用者「自選定位」功能</a:t>
            </a:r>
            <a:r>
              <a:rPr kumimoji="0" lang="zh-TW" altLang="en-US" sz="2600" dirty="0" smtClean="0">
                <a:latin typeface="微軟正黑體" pitchFamily="34" charset="-120"/>
                <a:ea typeface="微軟正黑體" pitchFamily="34" charset="-120"/>
              </a:rPr>
              <a:t>。</a:t>
            </a:r>
          </a:p>
          <a:p>
            <a:pPr marL="342900" lvl="0" indent="-342900" eaLnBrk="0" hangingPunct="0">
              <a:spcBef>
                <a:spcPct val="20000"/>
              </a:spcBef>
              <a:buClr>
                <a:srgbClr val="C00000"/>
              </a:buClr>
              <a:buFont typeface="Arial" charset="0"/>
              <a:buChar char="•"/>
            </a:pPr>
            <a:r>
              <a:rPr kumimoji="0" lang="en-US" altLang="zh-TW" sz="2600" dirty="0" smtClean="0">
                <a:latin typeface="微軟正黑體" pitchFamily="34" charset="-120"/>
                <a:ea typeface="微軟正黑體" pitchFamily="34" charset="-120"/>
              </a:rPr>
              <a:t>Step9</a:t>
            </a:r>
            <a:r>
              <a:rPr kumimoji="0" lang="zh-TW" altLang="en-US" sz="2600" dirty="0" smtClean="0">
                <a:latin typeface="微軟正黑體" pitchFamily="34" charset="-120"/>
                <a:ea typeface="微軟正黑體" pitchFamily="34" charset="-120"/>
              </a:rPr>
              <a:t>：在「避難資訊」功能中，手機</a:t>
            </a:r>
            <a:r>
              <a:rPr kumimoji="0" lang="en-US" altLang="zh-TW" sz="2600" dirty="0" smtClean="0">
                <a:latin typeface="微軟正黑體" pitchFamily="34" charset="-120"/>
                <a:ea typeface="微軟正黑體" pitchFamily="34" charset="-120"/>
              </a:rPr>
              <a:t>APP</a:t>
            </a:r>
            <a:r>
              <a:rPr kumimoji="0" lang="zh-TW" altLang="en-US" sz="2600" dirty="0" smtClean="0">
                <a:latin typeface="微軟正黑體" pitchFamily="34" charset="-120"/>
                <a:ea typeface="微軟正黑體" pitchFamily="34" charset="-120"/>
              </a:rPr>
              <a:t>首先定位到使用者目前的位置，如下圖為定位在</a:t>
            </a:r>
            <a:r>
              <a:rPr kumimoji="0" lang="en-US" altLang="zh-TW" sz="2600" dirty="0" smtClean="0">
                <a:latin typeface="微軟正黑體" pitchFamily="34" charset="-120"/>
                <a:ea typeface="微軟正黑體" pitchFamily="34" charset="-120"/>
              </a:rPr>
              <a:t>『</a:t>
            </a:r>
            <a:r>
              <a:rPr kumimoji="0" lang="zh-TW" altLang="en-US" sz="2600" dirty="0" smtClean="0">
                <a:latin typeface="微軟正黑體" pitchFamily="34" charset="-120"/>
                <a:ea typeface="微軟正黑體" pitchFamily="34" charset="-120"/>
              </a:rPr>
              <a:t>信義區台北市災害應變中心</a:t>
            </a:r>
            <a:r>
              <a:rPr kumimoji="0" lang="en-US" altLang="zh-TW" sz="2600" dirty="0" smtClean="0">
                <a:latin typeface="微軟正黑體" pitchFamily="34" charset="-120"/>
                <a:ea typeface="微軟正黑體" pitchFamily="34" charset="-120"/>
              </a:rPr>
              <a:t>』</a:t>
            </a:r>
            <a:r>
              <a:rPr kumimoji="0" lang="zh-TW" altLang="en-US" sz="2600" dirty="0" smtClean="0">
                <a:latin typeface="微軟正黑體" pitchFamily="34" charset="-120"/>
                <a:ea typeface="微軟正黑體" pitchFamily="34" charset="-120"/>
              </a:rPr>
              <a:t>位置，若使用者欲查詢</a:t>
            </a:r>
            <a:r>
              <a:rPr kumimoji="0" lang="en-US" altLang="zh-TW" sz="2600" dirty="0" smtClean="0">
                <a:latin typeface="微軟正黑體" pitchFamily="34" charset="-120"/>
                <a:ea typeface="微軟正黑體" pitchFamily="34" charset="-120"/>
              </a:rPr>
              <a:t>『</a:t>
            </a:r>
            <a:r>
              <a:rPr kumimoji="0" lang="zh-TW" altLang="en-US" sz="2600" dirty="0" smtClean="0">
                <a:latin typeface="微軟正黑體" pitchFamily="34" charset="-120"/>
                <a:ea typeface="微軟正黑體" pitchFamily="34" charset="-120"/>
              </a:rPr>
              <a:t>內湖區</a:t>
            </a:r>
            <a:r>
              <a:rPr kumimoji="0" lang="en-US" altLang="zh-TW" sz="2600" dirty="0" smtClean="0">
                <a:latin typeface="微軟正黑體" pitchFamily="34" charset="-120"/>
                <a:ea typeface="微軟正黑體" pitchFamily="34" charset="-120"/>
              </a:rPr>
              <a:t>』</a:t>
            </a:r>
            <a:r>
              <a:rPr kumimoji="0" lang="zh-TW" altLang="en-US" sz="2600" dirty="0" smtClean="0">
                <a:latin typeface="微軟正黑體" pitchFamily="34" charset="-120"/>
                <a:ea typeface="微軟正黑體" pitchFamily="34" charset="-120"/>
              </a:rPr>
              <a:t>相關避難資訊時，僅需將地圖移動到內湖區，並用手指點在欲查詢的點位，則系統將改變定位到使用者指定的位置，</a:t>
            </a:r>
          </a:p>
          <a:p>
            <a:pPr marL="342900" lvl="0" indent="-342900" eaLnBrk="0" hangingPunct="0">
              <a:spcBef>
                <a:spcPct val="20000"/>
              </a:spcBef>
              <a:buClr>
                <a:srgbClr val="C00000"/>
              </a:buClr>
              <a:buFont typeface="Arial" charset="0"/>
              <a:buChar char="•"/>
            </a:pPr>
            <a:r>
              <a:rPr kumimoji="0" lang="en-US" altLang="zh-TW" sz="2600" dirty="0" smtClean="0">
                <a:latin typeface="微軟正黑體" pitchFamily="34" charset="-120"/>
                <a:ea typeface="微軟正黑體" pitchFamily="34" charset="-120"/>
              </a:rPr>
              <a:t>Step10</a:t>
            </a:r>
            <a:r>
              <a:rPr kumimoji="0" lang="zh-TW" altLang="en-US" sz="2600" dirty="0" smtClean="0">
                <a:latin typeface="微軟正黑體" pitchFamily="34" charset="-120"/>
                <a:ea typeface="微軟正黑體" pitchFamily="34" charset="-120"/>
              </a:rPr>
              <a:t>：點選「搜尋選項」功能，可依據不同「避難單位」及「範圍搜尋」查詢。</a:t>
            </a:r>
          </a:p>
        </p:txBody>
      </p:sp>
      <p:pic>
        <p:nvPicPr>
          <p:cNvPr id="18" name="圖片 17"/>
          <p:cNvPicPr/>
          <p:nvPr/>
        </p:nvPicPr>
        <p:blipFill>
          <a:blip r:embed="rId3" cstate="print"/>
          <a:srcRect l="36220" t="1410" b="3238"/>
          <a:stretch>
            <a:fillRect/>
          </a:stretch>
        </p:blipFill>
        <p:spPr bwMode="auto">
          <a:xfrm>
            <a:off x="539551" y="4503076"/>
            <a:ext cx="3712959" cy="2305348"/>
          </a:xfrm>
          <a:prstGeom prst="rect">
            <a:avLst/>
          </a:prstGeom>
          <a:noFill/>
          <a:ln w="9525">
            <a:noFill/>
            <a:miter lim="800000"/>
            <a:headEnd/>
            <a:tailEnd/>
          </a:ln>
        </p:spPr>
      </p:pic>
      <p:pic>
        <p:nvPicPr>
          <p:cNvPr id="19" name="圖片 18"/>
          <p:cNvPicPr/>
          <p:nvPr/>
        </p:nvPicPr>
        <p:blipFill>
          <a:blip r:embed="rId4" cstate="print"/>
          <a:srcRect/>
          <a:stretch>
            <a:fillRect/>
          </a:stretch>
        </p:blipFill>
        <p:spPr bwMode="auto">
          <a:xfrm>
            <a:off x="4697829" y="4446831"/>
            <a:ext cx="3851920" cy="2348880"/>
          </a:xfrm>
          <a:prstGeom prst="rect">
            <a:avLst/>
          </a:prstGeom>
          <a:noFill/>
          <a:ln w="9525">
            <a:noFill/>
            <a:miter lim="800000"/>
            <a:headEnd/>
            <a:tailEnd/>
          </a:ln>
        </p:spPr>
      </p:pic>
      <p:sp>
        <p:nvSpPr>
          <p:cNvPr id="20" name="向右箭號 19"/>
          <p:cNvSpPr/>
          <p:nvPr/>
        </p:nvSpPr>
        <p:spPr>
          <a:xfrm>
            <a:off x="4283968" y="5445224"/>
            <a:ext cx="360040" cy="288032"/>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zh-TW" altLang="en-US"/>
          </a:p>
        </p:txBody>
      </p:sp>
      <p:pic>
        <p:nvPicPr>
          <p:cNvPr id="10" name="圖片 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418572" y="1073977"/>
            <a:ext cx="1657484" cy="2274234"/>
          </a:xfrm>
          <a:prstGeom prst="rect">
            <a:avLst/>
          </a:prstGeom>
        </p:spPr>
      </p:pic>
      <p:sp>
        <p:nvSpPr>
          <p:cNvPr id="2" name="圓角矩形 1"/>
          <p:cNvSpPr/>
          <p:nvPr/>
        </p:nvSpPr>
        <p:spPr>
          <a:xfrm>
            <a:off x="3995936" y="2852936"/>
            <a:ext cx="288032" cy="288032"/>
          </a:xfrm>
          <a:prstGeom prst="roundRect">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pic>
        <p:nvPicPr>
          <p:cNvPr id="13" name="圖片 12"/>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330338" y="1073977"/>
            <a:ext cx="1657485" cy="2252915"/>
          </a:xfrm>
          <a:prstGeom prst="rect">
            <a:avLst/>
          </a:prstGeom>
        </p:spPr>
      </p:pic>
      <p:sp>
        <p:nvSpPr>
          <p:cNvPr id="3" name="圓角矩形 2"/>
          <p:cNvSpPr/>
          <p:nvPr/>
        </p:nvSpPr>
        <p:spPr>
          <a:xfrm>
            <a:off x="1403648" y="1844824"/>
            <a:ext cx="1368152" cy="216024"/>
          </a:xfrm>
          <a:prstGeom prst="roundRect">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Tree>
    <p:extLst>
      <p:ext uri="{BB962C8B-B14F-4D97-AF65-F5344CB8AC3E}">
        <p14:creationId xmlns:p14="http://schemas.microsoft.com/office/powerpoint/2010/main" val="38403201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標題 7"/>
          <p:cNvSpPr txBox="1">
            <a:spLocks/>
          </p:cNvSpPr>
          <p:nvPr/>
        </p:nvSpPr>
        <p:spPr>
          <a:xfrm>
            <a:off x="457200" y="44624"/>
            <a:ext cx="8229600" cy="792088"/>
          </a:xfrm>
          <a:prstGeom prst="rect">
            <a:avLst/>
          </a:prstGeom>
        </p:spPr>
        <p:txBody>
          <a:bodyPr/>
          <a:lstStyle/>
          <a:p>
            <a:pPr lvl="0" algn="ctr" eaLnBrk="0" hangingPunct="0"/>
            <a:r>
              <a:rPr kumimoji="0" lang="zh-TW" altLang="en-US" sz="4400" b="1" dirty="0" smtClean="0">
                <a:latin typeface="微軟正黑體" pitchFamily="34" charset="-120"/>
                <a:ea typeface="微軟正黑體" pitchFamily="34" charset="-120"/>
                <a:cs typeface="+mj-cs"/>
              </a:rPr>
              <a:t>防災地圖</a:t>
            </a:r>
            <a:endParaRPr kumimoji="0" lang="zh-TW" altLang="en-US" sz="4400" b="1" i="0" u="none" strike="noStrike" kern="1200" cap="none" spc="0" normalizeH="0" baseline="0" noProof="0" dirty="0">
              <a:ln>
                <a:noFill/>
              </a:ln>
              <a:solidFill>
                <a:schemeClr val="tx1"/>
              </a:solidFill>
              <a:effectLst/>
              <a:uLnTx/>
              <a:uFillTx/>
              <a:latin typeface="微軟正黑體" pitchFamily="34" charset="-120"/>
              <a:ea typeface="微軟正黑體" pitchFamily="34" charset="-120"/>
              <a:cs typeface="+mj-cs"/>
            </a:endParaRPr>
          </a:p>
        </p:txBody>
      </p:sp>
      <p:sp>
        <p:nvSpPr>
          <p:cNvPr id="16" name="投影片編號版面配置區 3"/>
          <p:cNvSpPr txBox="1">
            <a:spLocks noGrp="1"/>
          </p:cNvSpPr>
          <p:nvPr/>
        </p:nvSpPr>
        <p:spPr>
          <a:xfrm>
            <a:off x="7812088" y="6448425"/>
            <a:ext cx="1306512" cy="365125"/>
          </a:xfrm>
          <a:prstGeom prst="rect">
            <a:avLst/>
          </a:prstGeom>
          <a:noFill/>
        </p:spPr>
        <p:txBody>
          <a:bodyPr anchor="ctr"/>
          <a:lstStyle/>
          <a:p>
            <a:pPr algn="r" fontAlgn="auto">
              <a:spcBef>
                <a:spcPts val="0"/>
              </a:spcBef>
              <a:spcAft>
                <a:spcPts val="0"/>
              </a:spcAft>
              <a:defRPr/>
            </a:pPr>
            <a:fld id="{DD012F59-E088-4922-AE77-B90E45010C42}" type="slidenum">
              <a:rPr kumimoji="0" lang="zh-TW" altLang="en-US" sz="900">
                <a:solidFill>
                  <a:schemeClr val="tx1">
                    <a:tint val="75000"/>
                  </a:schemeClr>
                </a:solidFill>
                <a:latin typeface="微軟正黑體" pitchFamily="34" charset="-120"/>
                <a:ea typeface="微軟正黑體" pitchFamily="34" charset="-120"/>
              </a:rPr>
              <a:pPr algn="r" fontAlgn="auto">
                <a:spcBef>
                  <a:spcPts val="0"/>
                </a:spcBef>
                <a:spcAft>
                  <a:spcPts val="0"/>
                </a:spcAft>
                <a:defRPr/>
              </a:pPr>
              <a:t>12</a:t>
            </a:fld>
            <a:endParaRPr kumimoji="0" lang="zh-TW" altLang="en-US" sz="900" dirty="0">
              <a:solidFill>
                <a:schemeClr val="tx1">
                  <a:tint val="75000"/>
                </a:schemeClr>
              </a:solidFill>
              <a:latin typeface="微軟正黑體" pitchFamily="34" charset="-120"/>
              <a:ea typeface="微軟正黑體" pitchFamily="34" charset="-120"/>
            </a:endParaRPr>
          </a:p>
        </p:txBody>
      </p:sp>
      <p:sp>
        <p:nvSpPr>
          <p:cNvPr id="13" name="內容版面配置區 12"/>
          <p:cNvSpPr>
            <a:spLocks noGrp="1"/>
          </p:cNvSpPr>
          <p:nvPr>
            <p:ph idx="1"/>
          </p:nvPr>
        </p:nvSpPr>
        <p:spPr>
          <a:xfrm>
            <a:off x="457200" y="980728"/>
            <a:ext cx="8229600" cy="1944216"/>
          </a:xfrm>
        </p:spPr>
        <p:txBody>
          <a:bodyPr>
            <a:normAutofit fontScale="55000" lnSpcReduction="20000"/>
          </a:bodyPr>
          <a:lstStyle/>
          <a:p>
            <a:r>
              <a:rPr lang="zh-TW" altLang="en-US" dirty="0" smtClean="0"/>
              <a:t>本功能提供臺北市「水災保全圖」及「土石流防災地圖」資訊。</a:t>
            </a:r>
          </a:p>
          <a:p>
            <a:r>
              <a:rPr lang="en-US" altLang="zh-TW" dirty="0" smtClean="0"/>
              <a:t>Step1</a:t>
            </a:r>
            <a:r>
              <a:rPr lang="zh-TW" altLang="en-US" dirty="0" smtClean="0"/>
              <a:t>：於功能主選單中點選「防災地圖」後，可進入防災地圖畫面。</a:t>
            </a:r>
          </a:p>
          <a:p>
            <a:r>
              <a:rPr lang="en-US" altLang="zh-TW" dirty="0" smtClean="0"/>
              <a:t>Step2</a:t>
            </a:r>
            <a:r>
              <a:rPr lang="zh-TW" altLang="en-US" dirty="0" smtClean="0"/>
              <a:t>：依需求可選擇查詢「水災保全圖」或「土石流防災地圖」。</a:t>
            </a:r>
          </a:p>
          <a:p>
            <a:r>
              <a:rPr lang="en-US" altLang="zh-TW" dirty="0" smtClean="0"/>
              <a:t>Step3</a:t>
            </a:r>
            <a:r>
              <a:rPr lang="zh-TW" altLang="en-US" dirty="0" smtClean="0"/>
              <a:t>：若點選「土石流防災地圖 </a:t>
            </a:r>
            <a:r>
              <a:rPr lang="en-US" altLang="zh-TW" dirty="0" smtClean="0"/>
              <a:t>&gt; </a:t>
            </a:r>
            <a:r>
              <a:rPr lang="zh-TW" altLang="en-US" dirty="0" smtClean="0"/>
              <a:t>北投區稻香里土石流防災地圖」，則可顯示該里之土石流防災地圖。</a:t>
            </a:r>
          </a:p>
          <a:p>
            <a:r>
              <a:rPr lang="en-US" altLang="zh-TW" dirty="0" smtClean="0"/>
              <a:t>Step4</a:t>
            </a:r>
            <a:r>
              <a:rPr lang="zh-TW" altLang="en-US" dirty="0" smtClean="0"/>
              <a:t>：圖片可放大縮小或旋轉觀看土石流防災地圖</a:t>
            </a:r>
            <a:r>
              <a:rPr lang="en-US" altLang="zh-TW" dirty="0" smtClean="0"/>
              <a:t>(</a:t>
            </a:r>
            <a:r>
              <a:rPr lang="zh-TW" altLang="en-US" dirty="0" smtClean="0"/>
              <a:t>資料來源：臺北市政府大地工程處</a:t>
            </a:r>
            <a:r>
              <a:rPr lang="en-US" altLang="zh-TW" dirty="0" smtClean="0"/>
              <a:t>)</a:t>
            </a:r>
            <a:r>
              <a:rPr lang="zh-TW" altLang="en-US" dirty="0" smtClean="0"/>
              <a:t>相關資訊，以供使用者參考其避難路徑及各避難單位電話。</a:t>
            </a:r>
          </a:p>
          <a:p>
            <a:endParaRPr lang="zh-TW" altLang="en-US" dirty="0"/>
          </a:p>
        </p:txBody>
      </p:sp>
      <p:grpSp>
        <p:nvGrpSpPr>
          <p:cNvPr id="8" name="群組 7"/>
          <p:cNvGrpSpPr/>
          <p:nvPr/>
        </p:nvGrpSpPr>
        <p:grpSpPr>
          <a:xfrm>
            <a:off x="323528" y="2996952"/>
            <a:ext cx="5572125" cy="2420888"/>
            <a:chOff x="323528" y="2996952"/>
            <a:chExt cx="5572125" cy="2420888"/>
          </a:xfrm>
        </p:grpSpPr>
        <p:pic>
          <p:nvPicPr>
            <p:cNvPr id="18" name="圖片 17"/>
            <p:cNvPicPr/>
            <p:nvPr/>
          </p:nvPicPr>
          <p:blipFill>
            <a:blip r:embed="rId2" cstate="print"/>
            <a:srcRect/>
            <a:stretch>
              <a:fillRect/>
            </a:stretch>
          </p:blipFill>
          <p:spPr bwMode="auto">
            <a:xfrm>
              <a:off x="323528" y="2996952"/>
              <a:ext cx="5572125" cy="2359507"/>
            </a:xfrm>
            <a:prstGeom prst="rect">
              <a:avLst/>
            </a:prstGeom>
            <a:noFill/>
            <a:ln w="9525">
              <a:noFill/>
              <a:miter lim="800000"/>
              <a:headEnd/>
              <a:tailEnd/>
            </a:ln>
          </p:spPr>
        </p:pic>
        <p:pic>
          <p:nvPicPr>
            <p:cNvPr id="1026" name="Picture 2"/>
            <p:cNvPicPr>
              <a:picLocks noChangeAspect="1" noChangeArrowheads="1"/>
            </p:cNvPicPr>
            <p:nvPr/>
          </p:nvPicPr>
          <p:blipFill>
            <a:blip r:embed="rId3" cstate="print"/>
            <a:srcRect/>
            <a:stretch>
              <a:fillRect/>
            </a:stretch>
          </p:blipFill>
          <p:spPr bwMode="auto">
            <a:xfrm>
              <a:off x="2339752" y="2996952"/>
              <a:ext cx="1616072" cy="2420888"/>
            </a:xfrm>
            <a:prstGeom prst="rect">
              <a:avLst/>
            </a:prstGeom>
            <a:noFill/>
            <a:ln w="9525">
              <a:noFill/>
              <a:miter lim="800000"/>
              <a:headEnd/>
              <a:tailEnd/>
            </a:ln>
          </p:spPr>
        </p:pic>
      </p:grpSp>
      <p:pic>
        <p:nvPicPr>
          <p:cNvPr id="19" name="圖片 18"/>
          <p:cNvPicPr/>
          <p:nvPr/>
        </p:nvPicPr>
        <p:blipFill>
          <a:blip r:embed="rId4" cstate="print"/>
          <a:srcRect/>
          <a:stretch>
            <a:fillRect/>
          </a:stretch>
        </p:blipFill>
        <p:spPr bwMode="auto">
          <a:xfrm>
            <a:off x="4644008" y="4769768"/>
            <a:ext cx="4355976" cy="2088232"/>
          </a:xfrm>
          <a:prstGeom prst="rect">
            <a:avLst/>
          </a:prstGeom>
          <a:noFill/>
          <a:ln w="9525">
            <a:noFill/>
            <a:miter lim="800000"/>
            <a:headEnd/>
            <a:tailEnd/>
          </a:ln>
        </p:spPr>
      </p:pic>
      <p:sp>
        <p:nvSpPr>
          <p:cNvPr id="10" name="向下箭號 9"/>
          <p:cNvSpPr/>
          <p:nvPr/>
        </p:nvSpPr>
        <p:spPr>
          <a:xfrm rot="19925275">
            <a:off x="5526583" y="4347928"/>
            <a:ext cx="352083" cy="474096"/>
          </a:xfrm>
          <a:prstGeom prst="down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pic>
        <p:nvPicPr>
          <p:cNvPr id="11" name="圖片 1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23529" y="2996952"/>
            <a:ext cx="1584176" cy="2359507"/>
          </a:xfrm>
          <a:prstGeom prst="rect">
            <a:avLst/>
          </a:prstGeom>
        </p:spPr>
      </p:pic>
      <p:sp>
        <p:nvSpPr>
          <p:cNvPr id="2" name="圓角矩形 1"/>
          <p:cNvSpPr/>
          <p:nvPr/>
        </p:nvSpPr>
        <p:spPr>
          <a:xfrm>
            <a:off x="323528" y="3933056"/>
            <a:ext cx="1328040" cy="288032"/>
          </a:xfrm>
          <a:prstGeom prst="roundRect">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Tree>
    <p:extLst>
      <p:ext uri="{BB962C8B-B14F-4D97-AF65-F5344CB8AC3E}">
        <p14:creationId xmlns:p14="http://schemas.microsoft.com/office/powerpoint/2010/main" val="161443521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圖片 1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34839" y="2912943"/>
            <a:ext cx="2280977" cy="3395781"/>
          </a:xfrm>
          <a:prstGeom prst="rect">
            <a:avLst/>
          </a:prstGeom>
        </p:spPr>
      </p:pic>
      <p:sp>
        <p:nvSpPr>
          <p:cNvPr id="2" name="標題 1"/>
          <p:cNvSpPr>
            <a:spLocks noGrp="1"/>
          </p:cNvSpPr>
          <p:nvPr>
            <p:ph type="title"/>
          </p:nvPr>
        </p:nvSpPr>
        <p:spPr/>
        <p:txBody>
          <a:bodyPr>
            <a:normAutofit/>
          </a:bodyPr>
          <a:lstStyle/>
          <a:p>
            <a:r>
              <a:rPr lang="zh-TW" altLang="en-US" dirty="0"/>
              <a:t>防災</a:t>
            </a:r>
            <a:r>
              <a:rPr lang="zh-TW" altLang="en-US" dirty="0" smtClean="0"/>
              <a:t>宣導</a:t>
            </a:r>
            <a:r>
              <a:rPr lang="en-US" altLang="zh-TW" dirty="0" smtClean="0"/>
              <a:t>-</a:t>
            </a:r>
            <a:r>
              <a:rPr lang="zh-TW" altLang="en-US" dirty="0" smtClean="0"/>
              <a:t>市民</a:t>
            </a:r>
            <a:r>
              <a:rPr lang="zh-TW" altLang="en-US" dirty="0" smtClean="0"/>
              <a:t>防災</a:t>
            </a:r>
            <a:r>
              <a:rPr lang="zh-TW" altLang="en-US" dirty="0"/>
              <a:t>手冊</a:t>
            </a:r>
          </a:p>
        </p:txBody>
      </p:sp>
      <p:sp>
        <p:nvSpPr>
          <p:cNvPr id="3" name="內容版面配置區 2"/>
          <p:cNvSpPr>
            <a:spLocks noGrp="1"/>
          </p:cNvSpPr>
          <p:nvPr>
            <p:ph idx="1"/>
          </p:nvPr>
        </p:nvSpPr>
        <p:spPr/>
        <p:txBody>
          <a:bodyPr/>
          <a:lstStyle/>
          <a:p>
            <a:pPr>
              <a:lnSpc>
                <a:spcPct val="120000"/>
              </a:lnSpc>
            </a:pPr>
            <a:r>
              <a:rPr lang="zh-TW" altLang="en-US" dirty="0" smtClean="0"/>
              <a:t>選擇</a:t>
            </a:r>
            <a:r>
              <a:rPr lang="en-US" altLang="zh-TW" dirty="0" smtClean="0"/>
              <a:t>『</a:t>
            </a:r>
            <a:r>
              <a:rPr lang="zh-TW" altLang="en-US" dirty="0" smtClean="0"/>
              <a:t>防災宣導</a:t>
            </a:r>
            <a:r>
              <a:rPr lang="en-US" altLang="zh-TW" dirty="0" smtClean="0"/>
              <a:t>』</a:t>
            </a:r>
            <a:r>
              <a:rPr lang="zh-TW" altLang="en-US" dirty="0"/>
              <a:t>功能。</a:t>
            </a:r>
          </a:p>
          <a:p>
            <a:pPr>
              <a:lnSpc>
                <a:spcPct val="120000"/>
              </a:lnSpc>
            </a:pPr>
            <a:r>
              <a:rPr lang="zh-TW" altLang="en-US" dirty="0" smtClean="0"/>
              <a:t>即可顯示</a:t>
            </a:r>
            <a:r>
              <a:rPr lang="zh-TW" altLang="en-US" dirty="0"/>
              <a:t>臺</a:t>
            </a:r>
            <a:r>
              <a:rPr lang="zh-TW" altLang="en-US" dirty="0" smtClean="0"/>
              <a:t>北防災立即</a:t>
            </a:r>
            <a:r>
              <a:rPr lang="en-US" altLang="zh-TW" dirty="0" smtClean="0"/>
              <a:t>go</a:t>
            </a:r>
            <a:endParaRPr lang="zh-TW" altLang="en-US" dirty="0"/>
          </a:p>
        </p:txBody>
      </p:sp>
      <p:sp>
        <p:nvSpPr>
          <p:cNvPr id="4" name="頁尾版面配置區 3"/>
          <p:cNvSpPr>
            <a:spLocks noGrp="1"/>
          </p:cNvSpPr>
          <p:nvPr>
            <p:ph type="ftr" sz="quarter" idx="11"/>
          </p:nvPr>
        </p:nvSpPr>
        <p:spPr/>
        <p:txBody>
          <a:bodyPr/>
          <a:lstStyle/>
          <a:p>
            <a:endParaRPr lang="zh-TW" altLang="en-US"/>
          </a:p>
        </p:txBody>
      </p:sp>
      <p:sp>
        <p:nvSpPr>
          <p:cNvPr id="5" name="投影片編號版面配置區 4"/>
          <p:cNvSpPr>
            <a:spLocks noGrp="1"/>
          </p:cNvSpPr>
          <p:nvPr>
            <p:ph type="sldNum" sz="quarter" idx="12"/>
          </p:nvPr>
        </p:nvSpPr>
        <p:spPr/>
        <p:txBody>
          <a:bodyPr/>
          <a:lstStyle/>
          <a:p>
            <a:fld id="{66B9684F-F635-4586-B5F9-2BE0C7FD6FE2}" type="slidenum">
              <a:rPr lang="zh-TW" altLang="en-US" smtClean="0"/>
              <a:pPr/>
              <a:t>13</a:t>
            </a:fld>
            <a:endParaRPr lang="zh-TW" altLang="en-US"/>
          </a:p>
        </p:txBody>
      </p:sp>
      <p:sp>
        <p:nvSpPr>
          <p:cNvPr id="9" name="圓角矩形 8"/>
          <p:cNvSpPr/>
          <p:nvPr/>
        </p:nvSpPr>
        <p:spPr>
          <a:xfrm>
            <a:off x="737073" y="4437112"/>
            <a:ext cx="1966320" cy="529421"/>
          </a:xfrm>
          <a:prstGeom prst="roundRect">
            <a:avLst/>
          </a:prstGeom>
          <a:noFill/>
          <a:ln>
            <a:solidFill>
              <a:srgbClr val="EBFC1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pic>
        <p:nvPicPr>
          <p:cNvPr id="13" name="圖片 1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999237" y="2891982"/>
            <a:ext cx="1995644" cy="3416742"/>
          </a:xfrm>
          <a:prstGeom prst="rect">
            <a:avLst/>
          </a:prstGeom>
        </p:spPr>
      </p:pic>
    </p:spTree>
    <p:extLst>
      <p:ext uri="{BB962C8B-B14F-4D97-AF65-F5344CB8AC3E}">
        <p14:creationId xmlns:p14="http://schemas.microsoft.com/office/powerpoint/2010/main" val="25986867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標題 7"/>
          <p:cNvSpPr txBox="1">
            <a:spLocks/>
          </p:cNvSpPr>
          <p:nvPr/>
        </p:nvSpPr>
        <p:spPr>
          <a:xfrm>
            <a:off x="457200" y="44624"/>
            <a:ext cx="8229600" cy="792088"/>
          </a:xfrm>
          <a:prstGeom prst="rect">
            <a:avLst/>
          </a:prstGeom>
        </p:spPr>
        <p:txBody>
          <a:bodyPr/>
          <a:lstStyle/>
          <a:p>
            <a:pPr lvl="0" algn="ctr" eaLnBrk="0" hangingPunct="0"/>
            <a:r>
              <a:rPr kumimoji="0" lang="en-US" altLang="zh-TW" sz="4400" b="1" dirty="0" smtClean="0">
                <a:latin typeface="微軟正黑體" pitchFamily="34" charset="-120"/>
                <a:ea typeface="微軟正黑體" pitchFamily="34" charset="-120"/>
                <a:cs typeface="+mj-cs"/>
              </a:rPr>
              <a:t>1991</a:t>
            </a:r>
            <a:r>
              <a:rPr kumimoji="0" lang="zh-TW" altLang="en-US" sz="4400" b="1" dirty="0" smtClean="0">
                <a:latin typeface="微軟正黑體" pitchFamily="34" charset="-120"/>
                <a:ea typeface="微軟正黑體" pitchFamily="34" charset="-120"/>
                <a:cs typeface="+mj-cs"/>
              </a:rPr>
              <a:t>報平安平台</a:t>
            </a:r>
            <a:endParaRPr kumimoji="0" lang="zh-TW" altLang="en-US" sz="4400" b="1" i="0" u="none" strike="noStrike" kern="1200" cap="none" spc="0" normalizeH="0" baseline="0" noProof="0" dirty="0">
              <a:ln>
                <a:noFill/>
              </a:ln>
              <a:solidFill>
                <a:schemeClr val="tx1"/>
              </a:solidFill>
              <a:effectLst/>
              <a:uLnTx/>
              <a:uFillTx/>
              <a:latin typeface="微軟正黑體" pitchFamily="34" charset="-120"/>
              <a:ea typeface="微軟正黑體" pitchFamily="34" charset="-120"/>
              <a:cs typeface="+mj-cs"/>
            </a:endParaRPr>
          </a:p>
        </p:txBody>
      </p:sp>
      <p:sp>
        <p:nvSpPr>
          <p:cNvPr id="15" name="投影片編號版面配置區 3"/>
          <p:cNvSpPr txBox="1">
            <a:spLocks noGrp="1"/>
          </p:cNvSpPr>
          <p:nvPr/>
        </p:nvSpPr>
        <p:spPr>
          <a:xfrm>
            <a:off x="7812088" y="6448425"/>
            <a:ext cx="1306512" cy="365125"/>
          </a:xfrm>
          <a:prstGeom prst="rect">
            <a:avLst/>
          </a:prstGeom>
          <a:noFill/>
        </p:spPr>
        <p:txBody>
          <a:bodyPr anchor="ctr"/>
          <a:lstStyle/>
          <a:p>
            <a:pPr algn="r" fontAlgn="auto">
              <a:spcBef>
                <a:spcPts val="0"/>
              </a:spcBef>
              <a:spcAft>
                <a:spcPts val="0"/>
              </a:spcAft>
              <a:defRPr/>
            </a:pPr>
            <a:fld id="{DD012F59-E088-4922-AE77-B90E45010C42}" type="slidenum">
              <a:rPr kumimoji="0" lang="zh-TW" altLang="en-US" sz="900">
                <a:solidFill>
                  <a:schemeClr val="tx1">
                    <a:tint val="75000"/>
                  </a:schemeClr>
                </a:solidFill>
                <a:latin typeface="微軟正黑體" pitchFamily="34" charset="-120"/>
                <a:ea typeface="微軟正黑體" pitchFamily="34" charset="-120"/>
              </a:rPr>
              <a:pPr algn="r" fontAlgn="auto">
                <a:spcBef>
                  <a:spcPts val="0"/>
                </a:spcBef>
                <a:spcAft>
                  <a:spcPts val="0"/>
                </a:spcAft>
                <a:defRPr/>
              </a:pPr>
              <a:t>14</a:t>
            </a:fld>
            <a:endParaRPr kumimoji="0" lang="zh-TW" altLang="en-US" sz="900" dirty="0">
              <a:solidFill>
                <a:schemeClr val="tx1">
                  <a:tint val="75000"/>
                </a:schemeClr>
              </a:solidFill>
              <a:latin typeface="微軟正黑體" pitchFamily="34" charset="-120"/>
              <a:ea typeface="微軟正黑體" pitchFamily="34" charset="-120"/>
            </a:endParaRPr>
          </a:p>
        </p:txBody>
      </p:sp>
      <p:sp>
        <p:nvSpPr>
          <p:cNvPr id="18" name="內容版面配置區 17"/>
          <p:cNvSpPr>
            <a:spLocks noGrp="1"/>
          </p:cNvSpPr>
          <p:nvPr>
            <p:ph idx="1"/>
          </p:nvPr>
        </p:nvSpPr>
        <p:spPr>
          <a:xfrm>
            <a:off x="539552" y="1124744"/>
            <a:ext cx="8229600" cy="1512168"/>
          </a:xfrm>
        </p:spPr>
        <p:txBody>
          <a:bodyPr>
            <a:normAutofit fontScale="55000" lnSpcReduction="20000"/>
          </a:bodyPr>
          <a:lstStyle/>
          <a:p>
            <a:r>
              <a:rPr lang="zh-TW" altLang="en-US" dirty="0" smtClean="0"/>
              <a:t>本功能為內政部消防署之系統，提供民眾或防救災人員可透過網路及系統通報平安給親友。</a:t>
            </a:r>
          </a:p>
          <a:p>
            <a:r>
              <a:rPr lang="en-US" altLang="zh-TW" dirty="0" smtClean="0"/>
              <a:t>Step1</a:t>
            </a:r>
            <a:r>
              <a:rPr lang="zh-TW" altLang="en-US" dirty="0" smtClean="0"/>
              <a:t>：於功能主選單中點選「</a:t>
            </a:r>
            <a:r>
              <a:rPr lang="en-US" altLang="zh-TW" dirty="0" smtClean="0"/>
              <a:t>1991</a:t>
            </a:r>
            <a:r>
              <a:rPr lang="zh-TW" altLang="en-US" dirty="0" smtClean="0"/>
              <a:t>報平安平台」後，可進入系統畫面。</a:t>
            </a:r>
          </a:p>
          <a:p>
            <a:r>
              <a:rPr lang="en-US" altLang="zh-TW" dirty="0" smtClean="0"/>
              <a:t>Step2</a:t>
            </a:r>
            <a:r>
              <a:rPr lang="zh-TW" altLang="en-US" dirty="0" smtClean="0"/>
              <a:t>：勾選「我已詳細閱讀上述條文，並同意使用</a:t>
            </a:r>
            <a:r>
              <a:rPr lang="en-US" altLang="zh-TW" dirty="0" smtClean="0"/>
              <a:t>1991</a:t>
            </a:r>
            <a:r>
              <a:rPr lang="zh-TW" altLang="en-US" dirty="0" smtClean="0"/>
              <a:t>報平安網路留言板」後，點選「進入系統」按鍵即可進入系統。</a:t>
            </a:r>
          </a:p>
        </p:txBody>
      </p:sp>
      <p:pic>
        <p:nvPicPr>
          <p:cNvPr id="19" name="圖片 18"/>
          <p:cNvPicPr/>
          <p:nvPr/>
        </p:nvPicPr>
        <p:blipFill>
          <a:blip r:embed="rId2" cstate="print"/>
          <a:srcRect/>
          <a:stretch>
            <a:fillRect/>
          </a:stretch>
        </p:blipFill>
        <p:spPr bwMode="auto">
          <a:xfrm>
            <a:off x="1187624" y="2708920"/>
            <a:ext cx="6912768" cy="3096344"/>
          </a:xfrm>
          <a:prstGeom prst="rect">
            <a:avLst/>
          </a:prstGeom>
          <a:noFill/>
          <a:ln w="9525">
            <a:noFill/>
            <a:miter lim="800000"/>
            <a:headEnd/>
            <a:tailEnd/>
          </a:ln>
        </p:spPr>
      </p:pic>
      <p:pic>
        <p:nvPicPr>
          <p:cNvPr id="6" name="圖片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15627" y="2708920"/>
            <a:ext cx="1988221" cy="3096344"/>
          </a:xfrm>
          <a:prstGeom prst="rect">
            <a:avLst/>
          </a:prstGeom>
        </p:spPr>
      </p:pic>
      <p:sp>
        <p:nvSpPr>
          <p:cNvPr id="2" name="圓角矩形 1"/>
          <p:cNvSpPr/>
          <p:nvPr/>
        </p:nvSpPr>
        <p:spPr>
          <a:xfrm>
            <a:off x="1259632" y="4437112"/>
            <a:ext cx="1656184" cy="288032"/>
          </a:xfrm>
          <a:prstGeom prst="roundRect">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Tree>
    <p:extLst>
      <p:ext uri="{BB962C8B-B14F-4D97-AF65-F5344CB8AC3E}">
        <p14:creationId xmlns:p14="http://schemas.microsoft.com/office/powerpoint/2010/main" val="33920976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457200" y="44624"/>
            <a:ext cx="8229600" cy="706090"/>
          </a:xfrm>
        </p:spPr>
        <p:txBody>
          <a:bodyPr>
            <a:normAutofit fontScale="90000"/>
          </a:bodyPr>
          <a:lstStyle/>
          <a:p>
            <a:r>
              <a:rPr lang="zh-TW" altLang="en-US" dirty="0"/>
              <a:t>交通資訊</a:t>
            </a:r>
            <a:r>
              <a:rPr lang="zh-TW" altLang="en-US" dirty="0" smtClean="0"/>
              <a:t>查詢</a:t>
            </a:r>
            <a:endParaRPr lang="zh-TW" altLang="en-US" dirty="0"/>
          </a:p>
        </p:txBody>
      </p:sp>
      <p:sp>
        <p:nvSpPr>
          <p:cNvPr id="3" name="內容版面配置區 2"/>
          <p:cNvSpPr>
            <a:spLocks noGrp="1"/>
          </p:cNvSpPr>
          <p:nvPr>
            <p:ph idx="1"/>
          </p:nvPr>
        </p:nvSpPr>
        <p:spPr>
          <a:xfrm>
            <a:off x="323528" y="908721"/>
            <a:ext cx="8435280" cy="2304256"/>
          </a:xfrm>
        </p:spPr>
        <p:txBody>
          <a:bodyPr>
            <a:normAutofit fontScale="70000" lnSpcReduction="20000"/>
          </a:bodyPr>
          <a:lstStyle/>
          <a:p>
            <a:pPr>
              <a:lnSpc>
                <a:spcPct val="120000"/>
              </a:lnSpc>
            </a:pPr>
            <a:r>
              <a:rPr lang="en-US" altLang="zh-TW" dirty="0" smtClean="0"/>
              <a:t>Step1</a:t>
            </a:r>
            <a:r>
              <a:rPr lang="zh-TW" altLang="en-US" dirty="0" smtClean="0"/>
              <a:t>：選擇</a:t>
            </a:r>
            <a:r>
              <a:rPr lang="en-US" altLang="zh-TW" dirty="0" smtClean="0"/>
              <a:t>『</a:t>
            </a:r>
            <a:r>
              <a:rPr lang="zh-TW" altLang="en-US" dirty="0" smtClean="0"/>
              <a:t>交通資訊</a:t>
            </a:r>
            <a:r>
              <a:rPr lang="en-US" altLang="zh-TW" dirty="0" smtClean="0"/>
              <a:t>』</a:t>
            </a:r>
            <a:r>
              <a:rPr lang="zh-TW" altLang="en-US" dirty="0" smtClean="0"/>
              <a:t>功能。</a:t>
            </a:r>
          </a:p>
          <a:p>
            <a:pPr>
              <a:lnSpc>
                <a:spcPct val="120000"/>
              </a:lnSpc>
            </a:pPr>
            <a:r>
              <a:rPr lang="en-US" altLang="zh-TW" dirty="0" smtClean="0"/>
              <a:t>Step2</a:t>
            </a:r>
            <a:r>
              <a:rPr lang="zh-TW" altLang="en-US" dirty="0" smtClean="0"/>
              <a:t> ：</a:t>
            </a:r>
            <a:r>
              <a:rPr lang="en-US" altLang="zh-TW" dirty="0" smtClean="0"/>
              <a:t> </a:t>
            </a:r>
            <a:r>
              <a:rPr lang="zh-TW" altLang="en-US" dirty="0" smtClean="0"/>
              <a:t>根據需求勾選</a:t>
            </a:r>
            <a:r>
              <a:rPr lang="en-US" altLang="zh-TW" dirty="0" smtClean="0"/>
              <a:t>『</a:t>
            </a:r>
            <a:r>
              <a:rPr lang="zh-TW" altLang="en-US" dirty="0" smtClean="0"/>
              <a:t>停車場資訊</a:t>
            </a:r>
            <a:r>
              <a:rPr lang="en-US" altLang="zh-TW" dirty="0" smtClean="0"/>
              <a:t>』</a:t>
            </a:r>
            <a:r>
              <a:rPr lang="zh-TW" altLang="en-US" dirty="0" smtClean="0"/>
              <a:t>、</a:t>
            </a:r>
            <a:r>
              <a:rPr lang="en-US" altLang="zh-TW" dirty="0" smtClean="0"/>
              <a:t>『</a:t>
            </a:r>
            <a:r>
              <a:rPr lang="zh-TW" altLang="en-US" dirty="0" smtClean="0"/>
              <a:t>資訊可變標誌</a:t>
            </a:r>
            <a:r>
              <a:rPr lang="en-US" altLang="zh-TW" dirty="0" smtClean="0"/>
              <a:t>(CMS)』</a:t>
            </a:r>
            <a:r>
              <a:rPr lang="zh-TW" altLang="en-US" dirty="0" smtClean="0"/>
              <a:t>、</a:t>
            </a:r>
            <a:r>
              <a:rPr lang="en-US" altLang="zh-TW" dirty="0" smtClean="0"/>
              <a:t>『</a:t>
            </a:r>
            <a:r>
              <a:rPr lang="zh-TW" altLang="en-US" dirty="0" smtClean="0"/>
              <a:t>近</a:t>
            </a:r>
            <a:r>
              <a:rPr lang="en-US" altLang="zh-TW" dirty="0" smtClean="0"/>
              <a:t>2</a:t>
            </a:r>
            <a:r>
              <a:rPr lang="zh-TW" altLang="en-US" dirty="0" smtClean="0"/>
              <a:t>個月肇事資訊</a:t>
            </a:r>
            <a:r>
              <a:rPr lang="en-US" altLang="zh-TW" dirty="0" smtClean="0"/>
              <a:t>』</a:t>
            </a:r>
            <a:r>
              <a:rPr lang="zh-TW" altLang="en-US" dirty="0" smtClean="0"/>
              <a:t>及</a:t>
            </a:r>
            <a:r>
              <a:rPr lang="en-US" altLang="zh-TW" dirty="0" smtClean="0"/>
              <a:t>『</a:t>
            </a:r>
            <a:r>
              <a:rPr lang="zh-TW" altLang="en-US" dirty="0" smtClean="0"/>
              <a:t>道路資訊</a:t>
            </a:r>
            <a:r>
              <a:rPr lang="en-US" altLang="zh-TW" dirty="0" smtClean="0"/>
              <a:t>』 </a:t>
            </a:r>
            <a:r>
              <a:rPr lang="zh-TW" altLang="en-US" dirty="0" smtClean="0"/>
              <a:t>，可於地圖圖台上顯示相關資訊。</a:t>
            </a:r>
            <a:endParaRPr lang="en-US" altLang="zh-TW" dirty="0" smtClean="0"/>
          </a:p>
          <a:p>
            <a:pPr>
              <a:lnSpc>
                <a:spcPct val="120000"/>
              </a:lnSpc>
            </a:pPr>
            <a:r>
              <a:rPr lang="zh-TW" altLang="en-US" dirty="0"/>
              <a:t>交通資訊所有</a:t>
            </a:r>
            <a:r>
              <a:rPr lang="zh-TW" altLang="en-US" dirty="0" smtClean="0"/>
              <a:t>內容皆由臺北市政府交通局 </a:t>
            </a:r>
            <a:r>
              <a:rPr lang="en-US" altLang="zh-TW" dirty="0" smtClean="0"/>
              <a:t>open data</a:t>
            </a:r>
            <a:r>
              <a:rPr lang="zh-TW" altLang="en-US" dirty="0" smtClean="0"/>
              <a:t> 提供。</a:t>
            </a:r>
          </a:p>
        </p:txBody>
      </p:sp>
      <p:sp>
        <p:nvSpPr>
          <p:cNvPr id="4" name="頁尾版面配置區 3"/>
          <p:cNvSpPr>
            <a:spLocks noGrp="1"/>
          </p:cNvSpPr>
          <p:nvPr>
            <p:ph type="ftr" sz="quarter" idx="11"/>
          </p:nvPr>
        </p:nvSpPr>
        <p:spPr/>
        <p:txBody>
          <a:bodyPr/>
          <a:lstStyle/>
          <a:p>
            <a:pPr>
              <a:defRPr/>
            </a:pPr>
            <a:r>
              <a:rPr lang="zh-TW" altLang="en-US" smtClean="0"/>
              <a:t>智慧財產權屬資拓宏宇國際</a:t>
            </a:r>
            <a:r>
              <a:rPr lang="en-US" altLang="zh-TW" smtClean="0"/>
              <a:t>(</a:t>
            </a:r>
            <a:r>
              <a:rPr lang="zh-TW" altLang="en-US" smtClean="0"/>
              <a:t>股</a:t>
            </a:r>
            <a:r>
              <a:rPr lang="en-US" altLang="zh-TW" smtClean="0"/>
              <a:t>)</a:t>
            </a:r>
            <a:r>
              <a:rPr lang="zh-TW" altLang="en-US" smtClean="0"/>
              <a:t>公司，複製或轉載必究</a:t>
            </a:r>
            <a:endParaRPr lang="zh-TW" altLang="en-US"/>
          </a:p>
        </p:txBody>
      </p:sp>
      <p:sp>
        <p:nvSpPr>
          <p:cNvPr id="5" name="投影片編號版面配置區 4"/>
          <p:cNvSpPr>
            <a:spLocks noGrp="1"/>
          </p:cNvSpPr>
          <p:nvPr>
            <p:ph type="sldNum" sz="quarter" idx="12"/>
          </p:nvPr>
        </p:nvSpPr>
        <p:spPr/>
        <p:txBody>
          <a:bodyPr/>
          <a:lstStyle/>
          <a:p>
            <a:pPr>
              <a:defRPr/>
            </a:pPr>
            <a:fld id="{FF274E0F-F62E-4252-9831-1FED8103CF64}" type="slidenum">
              <a:rPr lang="zh-TW" altLang="en-US" smtClean="0"/>
              <a:pPr>
                <a:defRPr/>
              </a:pPr>
              <a:t>15</a:t>
            </a:fld>
            <a:endParaRPr lang="zh-TW" altLang="en-US" dirty="0"/>
          </a:p>
        </p:txBody>
      </p:sp>
      <p:pic>
        <p:nvPicPr>
          <p:cNvPr id="20" name="圖片 1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605464" y="2852936"/>
            <a:ext cx="1970671" cy="3503414"/>
          </a:xfrm>
          <a:prstGeom prst="rect">
            <a:avLst/>
          </a:prstGeom>
        </p:spPr>
      </p:pic>
      <p:pic>
        <p:nvPicPr>
          <p:cNvPr id="21" name="圖片 2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016463" y="2788930"/>
            <a:ext cx="2006674" cy="3567420"/>
          </a:xfrm>
          <a:prstGeom prst="rect">
            <a:avLst/>
          </a:prstGeom>
        </p:spPr>
      </p:pic>
      <p:sp>
        <p:nvSpPr>
          <p:cNvPr id="6" name="圓角矩形 5"/>
          <p:cNvSpPr/>
          <p:nvPr/>
        </p:nvSpPr>
        <p:spPr>
          <a:xfrm>
            <a:off x="1691680" y="5085184"/>
            <a:ext cx="1656184" cy="288032"/>
          </a:xfrm>
          <a:prstGeom prst="roundRect">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Tree>
    <p:extLst>
      <p:ext uri="{BB962C8B-B14F-4D97-AF65-F5344CB8AC3E}">
        <p14:creationId xmlns:p14="http://schemas.microsoft.com/office/powerpoint/2010/main" val="330433969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179512" y="116632"/>
            <a:ext cx="8964488" cy="792088"/>
          </a:xfrm>
        </p:spPr>
        <p:txBody>
          <a:bodyPr/>
          <a:lstStyle/>
          <a:p>
            <a:r>
              <a:rPr lang="zh-TW" altLang="en-US" sz="4000" dirty="0"/>
              <a:t>交通資訊查詢</a:t>
            </a:r>
            <a:r>
              <a:rPr lang="en-US" altLang="zh-TW" sz="4000" dirty="0" smtClean="0"/>
              <a:t>–</a:t>
            </a:r>
            <a:r>
              <a:rPr lang="zh-TW" altLang="en-US" sz="4000" dirty="0"/>
              <a:t>停車場資訊</a:t>
            </a:r>
          </a:p>
        </p:txBody>
      </p:sp>
      <p:sp>
        <p:nvSpPr>
          <p:cNvPr id="3" name="內容版面配置區 2"/>
          <p:cNvSpPr>
            <a:spLocks noGrp="1"/>
          </p:cNvSpPr>
          <p:nvPr>
            <p:ph idx="1"/>
          </p:nvPr>
        </p:nvSpPr>
        <p:spPr>
          <a:xfrm>
            <a:off x="323528" y="1124745"/>
            <a:ext cx="8568952" cy="2232247"/>
          </a:xfrm>
        </p:spPr>
        <p:txBody>
          <a:bodyPr>
            <a:normAutofit fontScale="92500" lnSpcReduction="20000"/>
          </a:bodyPr>
          <a:lstStyle/>
          <a:p>
            <a:r>
              <a:rPr lang="zh-TW" altLang="en-US" dirty="0" smtClean="0"/>
              <a:t>於</a:t>
            </a:r>
            <a:r>
              <a:rPr lang="en-US" altLang="zh-TW" dirty="0" smtClean="0"/>
              <a:t>『</a:t>
            </a:r>
            <a:r>
              <a:rPr lang="zh-TW" altLang="en-US" sz="2800" dirty="0"/>
              <a:t>交通資訊</a:t>
            </a:r>
            <a:r>
              <a:rPr lang="en-US" altLang="zh-TW" dirty="0" smtClean="0"/>
              <a:t>』</a:t>
            </a:r>
            <a:r>
              <a:rPr lang="zh-TW" altLang="en-US" dirty="0" smtClean="0"/>
              <a:t>功能中勾選</a:t>
            </a:r>
            <a:r>
              <a:rPr lang="en-US" altLang="zh-TW" dirty="0" smtClean="0"/>
              <a:t>『</a:t>
            </a:r>
            <a:r>
              <a:rPr lang="zh-TW" altLang="en-US" dirty="0"/>
              <a:t>停車場資訊</a:t>
            </a:r>
            <a:r>
              <a:rPr lang="en-US" altLang="zh-TW" dirty="0" smtClean="0"/>
              <a:t>』</a:t>
            </a:r>
            <a:r>
              <a:rPr lang="zh-TW" altLang="en-US" dirty="0" smtClean="0"/>
              <a:t>，可於地圖圖台上顯示停車場所在位置。</a:t>
            </a:r>
            <a:endParaRPr lang="en-US" altLang="zh-TW" dirty="0" smtClean="0"/>
          </a:p>
          <a:p>
            <a:r>
              <a:rPr lang="zh-TW" altLang="en-US" dirty="0" smtClean="0"/>
              <a:t>將滑鼠移至停車場點位上，可顯示該停車場基本資訊，如該停車場資訊屬於動態停車場，可顯示停車場即時空位資訊。</a:t>
            </a:r>
            <a:endParaRPr lang="en-US" altLang="zh-TW" dirty="0" smtClean="0"/>
          </a:p>
        </p:txBody>
      </p:sp>
      <p:sp>
        <p:nvSpPr>
          <p:cNvPr id="4" name="頁尾版面配置區 3"/>
          <p:cNvSpPr>
            <a:spLocks noGrp="1"/>
          </p:cNvSpPr>
          <p:nvPr>
            <p:ph type="ftr" sz="quarter" idx="11"/>
          </p:nvPr>
        </p:nvSpPr>
        <p:spPr/>
        <p:txBody>
          <a:bodyPr/>
          <a:lstStyle/>
          <a:p>
            <a:pPr>
              <a:defRPr/>
            </a:pPr>
            <a:r>
              <a:rPr lang="zh-TW" altLang="en-US" smtClean="0"/>
              <a:t>智慧財產權屬資拓宏宇國際</a:t>
            </a:r>
            <a:r>
              <a:rPr lang="en-US" altLang="zh-TW" smtClean="0"/>
              <a:t>(</a:t>
            </a:r>
            <a:r>
              <a:rPr lang="zh-TW" altLang="en-US" smtClean="0"/>
              <a:t>股</a:t>
            </a:r>
            <a:r>
              <a:rPr lang="en-US" altLang="zh-TW" smtClean="0"/>
              <a:t>)</a:t>
            </a:r>
            <a:r>
              <a:rPr lang="zh-TW" altLang="en-US" smtClean="0"/>
              <a:t>公司，複製或轉載必究</a:t>
            </a:r>
            <a:endParaRPr lang="zh-TW" altLang="en-US"/>
          </a:p>
        </p:txBody>
      </p:sp>
      <p:sp>
        <p:nvSpPr>
          <p:cNvPr id="5" name="投影片編號版面配置區 4"/>
          <p:cNvSpPr>
            <a:spLocks noGrp="1"/>
          </p:cNvSpPr>
          <p:nvPr>
            <p:ph type="sldNum" sz="quarter" idx="12"/>
          </p:nvPr>
        </p:nvSpPr>
        <p:spPr/>
        <p:txBody>
          <a:bodyPr/>
          <a:lstStyle/>
          <a:p>
            <a:pPr>
              <a:defRPr/>
            </a:pPr>
            <a:fld id="{FF274E0F-F62E-4252-9831-1FED8103CF64}" type="slidenum">
              <a:rPr lang="zh-TW" altLang="en-US" smtClean="0"/>
              <a:pPr>
                <a:defRPr/>
              </a:pPr>
              <a:t>16</a:t>
            </a:fld>
            <a:endParaRPr lang="zh-TW" altLang="en-US" dirty="0"/>
          </a:p>
        </p:txBody>
      </p:sp>
      <p:pic>
        <p:nvPicPr>
          <p:cNvPr id="6" name="圖片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216625" y="3140968"/>
            <a:ext cx="1808653" cy="3215382"/>
          </a:xfrm>
          <a:prstGeom prst="rect">
            <a:avLst/>
          </a:prstGeom>
        </p:spPr>
      </p:pic>
      <p:pic>
        <p:nvPicPr>
          <p:cNvPr id="7" name="圖片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926357" y="3140968"/>
            <a:ext cx="1808653" cy="3215382"/>
          </a:xfrm>
          <a:prstGeom prst="rect">
            <a:avLst/>
          </a:prstGeom>
        </p:spPr>
      </p:pic>
      <p:sp>
        <p:nvSpPr>
          <p:cNvPr id="8" name="圓角矩形 7"/>
          <p:cNvSpPr/>
          <p:nvPr/>
        </p:nvSpPr>
        <p:spPr>
          <a:xfrm>
            <a:off x="2555776" y="5733256"/>
            <a:ext cx="288032" cy="288032"/>
          </a:xfrm>
          <a:prstGeom prst="roundRect">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Tree>
    <p:extLst>
      <p:ext uri="{BB962C8B-B14F-4D97-AF65-F5344CB8AC3E}">
        <p14:creationId xmlns:p14="http://schemas.microsoft.com/office/powerpoint/2010/main" val="369250829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179512" y="116632"/>
            <a:ext cx="8964488" cy="792088"/>
          </a:xfrm>
        </p:spPr>
        <p:txBody>
          <a:bodyPr/>
          <a:lstStyle/>
          <a:p>
            <a:r>
              <a:rPr lang="zh-TW" altLang="en-US" sz="4000" dirty="0"/>
              <a:t>交通資訊查詢</a:t>
            </a:r>
            <a:r>
              <a:rPr lang="en-US" altLang="zh-TW" sz="4000" dirty="0" smtClean="0"/>
              <a:t>–</a:t>
            </a:r>
            <a:r>
              <a:rPr lang="zh-TW" altLang="en-US" sz="4000" dirty="0"/>
              <a:t>資訊可變標誌</a:t>
            </a:r>
            <a:r>
              <a:rPr lang="en-US" altLang="zh-TW" sz="4000" dirty="0"/>
              <a:t>(CMS)</a:t>
            </a:r>
            <a:endParaRPr lang="zh-TW" altLang="en-US" sz="4000" dirty="0"/>
          </a:p>
        </p:txBody>
      </p:sp>
      <p:sp>
        <p:nvSpPr>
          <p:cNvPr id="3" name="內容版面配置區 2"/>
          <p:cNvSpPr>
            <a:spLocks noGrp="1"/>
          </p:cNvSpPr>
          <p:nvPr>
            <p:ph idx="1"/>
          </p:nvPr>
        </p:nvSpPr>
        <p:spPr>
          <a:xfrm>
            <a:off x="323528" y="1124745"/>
            <a:ext cx="8568952" cy="2232247"/>
          </a:xfrm>
        </p:spPr>
        <p:txBody>
          <a:bodyPr>
            <a:normAutofit fontScale="92500" lnSpcReduction="20000"/>
          </a:bodyPr>
          <a:lstStyle/>
          <a:p>
            <a:r>
              <a:rPr lang="zh-TW" altLang="en-US" dirty="0" smtClean="0"/>
              <a:t>於</a:t>
            </a:r>
            <a:r>
              <a:rPr lang="en-US" altLang="zh-TW" dirty="0" smtClean="0"/>
              <a:t>『</a:t>
            </a:r>
            <a:r>
              <a:rPr lang="zh-TW" altLang="en-US" sz="2800" dirty="0"/>
              <a:t>交通資訊</a:t>
            </a:r>
            <a:r>
              <a:rPr lang="en-US" altLang="zh-TW" dirty="0" smtClean="0"/>
              <a:t>』</a:t>
            </a:r>
            <a:r>
              <a:rPr lang="zh-TW" altLang="en-US" dirty="0" smtClean="0"/>
              <a:t>功能中勾選</a:t>
            </a:r>
            <a:r>
              <a:rPr lang="en-US" altLang="zh-TW" dirty="0" smtClean="0"/>
              <a:t>『</a:t>
            </a:r>
            <a:r>
              <a:rPr lang="zh-TW" altLang="en-US" dirty="0"/>
              <a:t>資訊可變標誌</a:t>
            </a:r>
            <a:r>
              <a:rPr lang="en-US" altLang="zh-TW" dirty="0"/>
              <a:t>(CMS)』</a:t>
            </a:r>
            <a:r>
              <a:rPr lang="zh-TW" altLang="en-US" dirty="0" smtClean="0"/>
              <a:t>，可於地圖圖台上</a:t>
            </a:r>
            <a:r>
              <a:rPr lang="zh-TW" altLang="en-US" dirty="0"/>
              <a:t>顯示資訊可變</a:t>
            </a:r>
            <a:r>
              <a:rPr lang="zh-TW" altLang="en-US" dirty="0" smtClean="0"/>
              <a:t>標誌所在位置。</a:t>
            </a:r>
            <a:endParaRPr lang="en-US" altLang="zh-TW" dirty="0" smtClean="0"/>
          </a:p>
          <a:p>
            <a:r>
              <a:rPr lang="zh-TW" altLang="en-US" dirty="0" smtClean="0"/>
              <a:t>將滑鼠移</a:t>
            </a:r>
            <a:r>
              <a:rPr lang="zh-TW" altLang="en-US" dirty="0"/>
              <a:t>至資訊可變</a:t>
            </a:r>
            <a:r>
              <a:rPr lang="zh-TW" altLang="en-US" dirty="0" smtClean="0"/>
              <a:t>標誌點位上，可顯示</a:t>
            </a:r>
            <a:r>
              <a:rPr lang="zh-TW" altLang="en-US" dirty="0"/>
              <a:t>該資訊可變</a:t>
            </a:r>
            <a:r>
              <a:rPr lang="zh-TW" altLang="en-US" dirty="0" smtClean="0"/>
              <a:t>標誌顯示名稱及顯示內容。</a:t>
            </a:r>
            <a:endParaRPr lang="en-US" altLang="zh-TW" dirty="0" smtClean="0"/>
          </a:p>
        </p:txBody>
      </p:sp>
      <p:sp>
        <p:nvSpPr>
          <p:cNvPr id="4" name="頁尾版面配置區 3"/>
          <p:cNvSpPr>
            <a:spLocks noGrp="1"/>
          </p:cNvSpPr>
          <p:nvPr>
            <p:ph type="ftr" sz="quarter" idx="11"/>
          </p:nvPr>
        </p:nvSpPr>
        <p:spPr/>
        <p:txBody>
          <a:bodyPr/>
          <a:lstStyle/>
          <a:p>
            <a:pPr>
              <a:defRPr/>
            </a:pPr>
            <a:r>
              <a:rPr lang="zh-TW" altLang="en-US" smtClean="0"/>
              <a:t>智慧財產權屬資拓宏宇國際</a:t>
            </a:r>
            <a:r>
              <a:rPr lang="en-US" altLang="zh-TW" smtClean="0"/>
              <a:t>(</a:t>
            </a:r>
            <a:r>
              <a:rPr lang="zh-TW" altLang="en-US" smtClean="0"/>
              <a:t>股</a:t>
            </a:r>
            <a:r>
              <a:rPr lang="en-US" altLang="zh-TW" smtClean="0"/>
              <a:t>)</a:t>
            </a:r>
            <a:r>
              <a:rPr lang="zh-TW" altLang="en-US" smtClean="0"/>
              <a:t>公司，複製或轉載必究</a:t>
            </a:r>
            <a:endParaRPr lang="zh-TW" altLang="en-US"/>
          </a:p>
        </p:txBody>
      </p:sp>
      <p:sp>
        <p:nvSpPr>
          <p:cNvPr id="5" name="投影片編號版面配置區 4"/>
          <p:cNvSpPr>
            <a:spLocks noGrp="1"/>
          </p:cNvSpPr>
          <p:nvPr>
            <p:ph type="sldNum" sz="quarter" idx="12"/>
          </p:nvPr>
        </p:nvSpPr>
        <p:spPr/>
        <p:txBody>
          <a:bodyPr/>
          <a:lstStyle/>
          <a:p>
            <a:pPr>
              <a:defRPr/>
            </a:pPr>
            <a:fld id="{FF274E0F-F62E-4252-9831-1FED8103CF64}" type="slidenum">
              <a:rPr lang="zh-TW" altLang="en-US" smtClean="0"/>
              <a:pPr>
                <a:defRPr/>
              </a:pPr>
              <a:t>17</a:t>
            </a:fld>
            <a:endParaRPr lang="zh-TW" altLang="en-US" dirty="0"/>
          </a:p>
        </p:txBody>
      </p:sp>
      <p:pic>
        <p:nvPicPr>
          <p:cNvPr id="6" name="圖片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763688" y="3068960"/>
            <a:ext cx="1849157" cy="3287390"/>
          </a:xfrm>
          <a:prstGeom prst="rect">
            <a:avLst/>
          </a:prstGeom>
        </p:spPr>
      </p:pic>
      <p:pic>
        <p:nvPicPr>
          <p:cNvPr id="7" name="圖片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253484" y="3043525"/>
            <a:ext cx="1862658" cy="3311392"/>
          </a:xfrm>
          <a:prstGeom prst="rect">
            <a:avLst/>
          </a:prstGeom>
        </p:spPr>
      </p:pic>
      <p:sp>
        <p:nvSpPr>
          <p:cNvPr id="8" name="圓角矩形 7"/>
          <p:cNvSpPr/>
          <p:nvPr/>
        </p:nvSpPr>
        <p:spPr>
          <a:xfrm>
            <a:off x="2699792" y="5733256"/>
            <a:ext cx="360040" cy="288032"/>
          </a:xfrm>
          <a:prstGeom prst="roundRect">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Tree>
    <p:extLst>
      <p:ext uri="{BB962C8B-B14F-4D97-AF65-F5344CB8AC3E}">
        <p14:creationId xmlns:p14="http://schemas.microsoft.com/office/powerpoint/2010/main" val="14700799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179512" y="116632"/>
            <a:ext cx="8964488" cy="792088"/>
          </a:xfrm>
        </p:spPr>
        <p:txBody>
          <a:bodyPr/>
          <a:lstStyle/>
          <a:p>
            <a:r>
              <a:rPr lang="zh-TW" altLang="en-US" sz="4000" dirty="0"/>
              <a:t>交通資訊查詢</a:t>
            </a:r>
            <a:r>
              <a:rPr lang="en-US" altLang="zh-TW" sz="4000" dirty="0" smtClean="0"/>
              <a:t>–</a:t>
            </a:r>
            <a:r>
              <a:rPr lang="zh-TW" altLang="en-US" sz="4000" dirty="0"/>
              <a:t>近</a:t>
            </a:r>
            <a:r>
              <a:rPr lang="en-US" altLang="zh-TW" sz="4000" dirty="0"/>
              <a:t>2</a:t>
            </a:r>
            <a:r>
              <a:rPr lang="zh-TW" altLang="en-US" sz="4000" dirty="0"/>
              <a:t>個月肇事資訊</a:t>
            </a:r>
          </a:p>
        </p:txBody>
      </p:sp>
      <p:sp>
        <p:nvSpPr>
          <p:cNvPr id="3" name="內容版面配置區 2"/>
          <p:cNvSpPr>
            <a:spLocks noGrp="1"/>
          </p:cNvSpPr>
          <p:nvPr>
            <p:ph idx="1"/>
          </p:nvPr>
        </p:nvSpPr>
        <p:spPr>
          <a:xfrm>
            <a:off x="323528" y="1124745"/>
            <a:ext cx="8568952" cy="2232247"/>
          </a:xfrm>
        </p:spPr>
        <p:txBody>
          <a:bodyPr>
            <a:normAutofit fontScale="92500"/>
          </a:bodyPr>
          <a:lstStyle/>
          <a:p>
            <a:r>
              <a:rPr lang="zh-TW" altLang="en-US" dirty="0" smtClean="0"/>
              <a:t>於</a:t>
            </a:r>
            <a:r>
              <a:rPr lang="en-US" altLang="zh-TW" dirty="0" smtClean="0"/>
              <a:t>『</a:t>
            </a:r>
            <a:r>
              <a:rPr lang="zh-TW" altLang="en-US" sz="2800" dirty="0"/>
              <a:t>交通資訊</a:t>
            </a:r>
            <a:r>
              <a:rPr lang="en-US" altLang="zh-TW" dirty="0" smtClean="0"/>
              <a:t>』</a:t>
            </a:r>
            <a:r>
              <a:rPr lang="zh-TW" altLang="en-US" dirty="0" smtClean="0"/>
              <a:t>功能中勾選</a:t>
            </a:r>
            <a:r>
              <a:rPr lang="en-US" altLang="zh-TW" dirty="0" smtClean="0"/>
              <a:t>『</a:t>
            </a:r>
            <a:r>
              <a:rPr lang="zh-TW" altLang="en-US" dirty="0"/>
              <a:t>近</a:t>
            </a:r>
            <a:r>
              <a:rPr lang="en-US" altLang="zh-TW" dirty="0"/>
              <a:t>2</a:t>
            </a:r>
            <a:r>
              <a:rPr lang="zh-TW" altLang="en-US" dirty="0"/>
              <a:t>個月肇事資訊</a:t>
            </a:r>
            <a:r>
              <a:rPr lang="en-US" altLang="zh-TW" dirty="0" smtClean="0"/>
              <a:t>』</a:t>
            </a:r>
            <a:r>
              <a:rPr lang="zh-TW" altLang="en-US" dirty="0" smtClean="0"/>
              <a:t>，可於地圖圖台上</a:t>
            </a:r>
            <a:r>
              <a:rPr lang="zh-TW" altLang="en-US" dirty="0"/>
              <a:t>顯示近</a:t>
            </a:r>
            <a:r>
              <a:rPr lang="en-US" altLang="zh-TW" dirty="0"/>
              <a:t>2</a:t>
            </a:r>
            <a:r>
              <a:rPr lang="zh-TW" altLang="en-US" dirty="0"/>
              <a:t>個月肇事資訊所在</a:t>
            </a:r>
            <a:r>
              <a:rPr lang="zh-TW" altLang="en-US" dirty="0" smtClean="0"/>
              <a:t>位置。</a:t>
            </a:r>
            <a:endParaRPr lang="en-US" altLang="zh-TW" dirty="0" smtClean="0"/>
          </a:p>
          <a:p>
            <a:r>
              <a:rPr lang="zh-TW" altLang="en-US" dirty="0" smtClean="0"/>
              <a:t>將滑鼠移</a:t>
            </a:r>
            <a:r>
              <a:rPr lang="zh-TW" altLang="en-US" dirty="0"/>
              <a:t>至近</a:t>
            </a:r>
            <a:r>
              <a:rPr lang="en-US" altLang="zh-TW" dirty="0"/>
              <a:t>2</a:t>
            </a:r>
            <a:r>
              <a:rPr lang="zh-TW" altLang="en-US" dirty="0"/>
              <a:t>個月肇事資訊點</a:t>
            </a:r>
            <a:r>
              <a:rPr lang="zh-TW" altLang="en-US" dirty="0" smtClean="0"/>
              <a:t>位上，可顯示該點之肇事資訊。</a:t>
            </a:r>
            <a:endParaRPr lang="en-US" altLang="zh-TW" dirty="0" smtClean="0"/>
          </a:p>
        </p:txBody>
      </p:sp>
      <p:sp>
        <p:nvSpPr>
          <p:cNvPr id="4" name="頁尾版面配置區 3"/>
          <p:cNvSpPr>
            <a:spLocks noGrp="1"/>
          </p:cNvSpPr>
          <p:nvPr>
            <p:ph type="ftr" sz="quarter" idx="11"/>
          </p:nvPr>
        </p:nvSpPr>
        <p:spPr/>
        <p:txBody>
          <a:bodyPr/>
          <a:lstStyle/>
          <a:p>
            <a:pPr>
              <a:defRPr/>
            </a:pPr>
            <a:r>
              <a:rPr lang="zh-TW" altLang="en-US" smtClean="0"/>
              <a:t>智慧財產權屬資拓宏宇國際</a:t>
            </a:r>
            <a:r>
              <a:rPr lang="en-US" altLang="zh-TW" smtClean="0"/>
              <a:t>(</a:t>
            </a:r>
            <a:r>
              <a:rPr lang="zh-TW" altLang="en-US" smtClean="0"/>
              <a:t>股</a:t>
            </a:r>
            <a:r>
              <a:rPr lang="en-US" altLang="zh-TW" smtClean="0"/>
              <a:t>)</a:t>
            </a:r>
            <a:r>
              <a:rPr lang="zh-TW" altLang="en-US" smtClean="0"/>
              <a:t>公司，複製或轉載必究</a:t>
            </a:r>
            <a:endParaRPr lang="zh-TW" altLang="en-US"/>
          </a:p>
        </p:txBody>
      </p:sp>
      <p:sp>
        <p:nvSpPr>
          <p:cNvPr id="5" name="投影片編號版面配置區 4"/>
          <p:cNvSpPr>
            <a:spLocks noGrp="1"/>
          </p:cNvSpPr>
          <p:nvPr>
            <p:ph type="sldNum" sz="quarter" idx="12"/>
          </p:nvPr>
        </p:nvSpPr>
        <p:spPr/>
        <p:txBody>
          <a:bodyPr/>
          <a:lstStyle/>
          <a:p>
            <a:pPr>
              <a:defRPr/>
            </a:pPr>
            <a:fld id="{FF274E0F-F62E-4252-9831-1FED8103CF64}" type="slidenum">
              <a:rPr lang="zh-TW" altLang="en-US" smtClean="0"/>
              <a:pPr>
                <a:defRPr/>
              </a:pPr>
              <a:t>18</a:t>
            </a:fld>
            <a:endParaRPr lang="zh-TW" altLang="en-US" dirty="0"/>
          </a:p>
        </p:txBody>
      </p:sp>
      <p:pic>
        <p:nvPicPr>
          <p:cNvPr id="6" name="圖片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763688" y="3068960"/>
            <a:ext cx="1849157" cy="3287390"/>
          </a:xfrm>
          <a:prstGeom prst="rect">
            <a:avLst/>
          </a:prstGeom>
        </p:spPr>
      </p:pic>
      <p:pic>
        <p:nvPicPr>
          <p:cNvPr id="7" name="圖片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229622" y="3044958"/>
            <a:ext cx="1862658" cy="3311392"/>
          </a:xfrm>
          <a:prstGeom prst="rect">
            <a:avLst/>
          </a:prstGeom>
        </p:spPr>
      </p:pic>
      <p:sp>
        <p:nvSpPr>
          <p:cNvPr id="8" name="圓角矩形 7"/>
          <p:cNvSpPr/>
          <p:nvPr/>
        </p:nvSpPr>
        <p:spPr>
          <a:xfrm>
            <a:off x="3048307" y="5733256"/>
            <a:ext cx="288032" cy="288032"/>
          </a:xfrm>
          <a:prstGeom prst="roundRect">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Tree>
    <p:extLst>
      <p:ext uri="{BB962C8B-B14F-4D97-AF65-F5344CB8AC3E}">
        <p14:creationId xmlns:p14="http://schemas.microsoft.com/office/powerpoint/2010/main" val="227989509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179512" y="116632"/>
            <a:ext cx="8964488" cy="792088"/>
          </a:xfrm>
        </p:spPr>
        <p:txBody>
          <a:bodyPr/>
          <a:lstStyle/>
          <a:p>
            <a:r>
              <a:rPr lang="zh-TW" altLang="en-US" sz="4000" dirty="0"/>
              <a:t>交通資訊查詢</a:t>
            </a:r>
            <a:r>
              <a:rPr lang="en-US" altLang="zh-TW" sz="4000" dirty="0" smtClean="0"/>
              <a:t>–</a:t>
            </a:r>
            <a:r>
              <a:rPr lang="zh-TW" altLang="en-US" sz="4000" dirty="0"/>
              <a:t>道路資訊</a:t>
            </a:r>
          </a:p>
        </p:txBody>
      </p:sp>
      <p:sp>
        <p:nvSpPr>
          <p:cNvPr id="3" name="內容版面配置區 2"/>
          <p:cNvSpPr>
            <a:spLocks noGrp="1"/>
          </p:cNvSpPr>
          <p:nvPr>
            <p:ph idx="1"/>
          </p:nvPr>
        </p:nvSpPr>
        <p:spPr>
          <a:xfrm>
            <a:off x="323528" y="1124745"/>
            <a:ext cx="8568952" cy="2232247"/>
          </a:xfrm>
        </p:spPr>
        <p:txBody>
          <a:bodyPr>
            <a:normAutofit fontScale="92500" lnSpcReduction="20000"/>
          </a:bodyPr>
          <a:lstStyle/>
          <a:p>
            <a:r>
              <a:rPr lang="zh-TW" altLang="en-US" dirty="0" smtClean="0"/>
              <a:t>於</a:t>
            </a:r>
            <a:r>
              <a:rPr lang="en-US" altLang="zh-TW" dirty="0" smtClean="0"/>
              <a:t>『</a:t>
            </a:r>
            <a:r>
              <a:rPr lang="zh-TW" altLang="en-US" sz="2800" dirty="0"/>
              <a:t>交通資訊</a:t>
            </a:r>
            <a:r>
              <a:rPr lang="en-US" altLang="zh-TW" dirty="0" smtClean="0"/>
              <a:t>』</a:t>
            </a:r>
            <a:r>
              <a:rPr lang="zh-TW" altLang="en-US" dirty="0" smtClean="0"/>
              <a:t>功能中勾選</a:t>
            </a:r>
            <a:r>
              <a:rPr lang="en-US" altLang="zh-TW" dirty="0" smtClean="0"/>
              <a:t>『</a:t>
            </a:r>
            <a:r>
              <a:rPr lang="zh-TW" altLang="en-US" dirty="0"/>
              <a:t>道路資訊</a:t>
            </a:r>
            <a:r>
              <a:rPr lang="en-US" altLang="zh-TW" dirty="0" smtClean="0"/>
              <a:t>』</a:t>
            </a:r>
            <a:r>
              <a:rPr lang="zh-TW" altLang="en-US" dirty="0" smtClean="0"/>
              <a:t>，可於地圖圖台上顯示各道路路線即時路況，並依顏色區分紅色為壅塞、黃色為車多、綠色為順暢。</a:t>
            </a:r>
            <a:endParaRPr lang="en-US" altLang="zh-TW" dirty="0" smtClean="0"/>
          </a:p>
          <a:p>
            <a:r>
              <a:rPr lang="zh-TW" altLang="en-US" dirty="0" smtClean="0"/>
              <a:t>將滑鼠移至路段上並點選，可顯示該路段之即時交通資訊。</a:t>
            </a:r>
            <a:endParaRPr lang="en-US" altLang="zh-TW" dirty="0" smtClean="0"/>
          </a:p>
        </p:txBody>
      </p:sp>
      <p:sp>
        <p:nvSpPr>
          <p:cNvPr id="4" name="頁尾版面配置區 3"/>
          <p:cNvSpPr>
            <a:spLocks noGrp="1"/>
          </p:cNvSpPr>
          <p:nvPr>
            <p:ph type="ftr" sz="quarter" idx="11"/>
          </p:nvPr>
        </p:nvSpPr>
        <p:spPr/>
        <p:txBody>
          <a:bodyPr/>
          <a:lstStyle/>
          <a:p>
            <a:pPr>
              <a:defRPr/>
            </a:pPr>
            <a:r>
              <a:rPr lang="zh-TW" altLang="en-US" smtClean="0"/>
              <a:t>智慧財產權屬資拓宏宇國際</a:t>
            </a:r>
            <a:r>
              <a:rPr lang="en-US" altLang="zh-TW" smtClean="0"/>
              <a:t>(</a:t>
            </a:r>
            <a:r>
              <a:rPr lang="zh-TW" altLang="en-US" smtClean="0"/>
              <a:t>股</a:t>
            </a:r>
            <a:r>
              <a:rPr lang="en-US" altLang="zh-TW" smtClean="0"/>
              <a:t>)</a:t>
            </a:r>
            <a:r>
              <a:rPr lang="zh-TW" altLang="en-US" smtClean="0"/>
              <a:t>公司，複製或轉載必究</a:t>
            </a:r>
            <a:endParaRPr lang="zh-TW" altLang="en-US"/>
          </a:p>
        </p:txBody>
      </p:sp>
      <p:sp>
        <p:nvSpPr>
          <p:cNvPr id="5" name="投影片編號版面配置區 4"/>
          <p:cNvSpPr>
            <a:spLocks noGrp="1"/>
          </p:cNvSpPr>
          <p:nvPr>
            <p:ph type="sldNum" sz="quarter" idx="12"/>
          </p:nvPr>
        </p:nvSpPr>
        <p:spPr/>
        <p:txBody>
          <a:bodyPr/>
          <a:lstStyle/>
          <a:p>
            <a:pPr>
              <a:defRPr/>
            </a:pPr>
            <a:fld id="{FF274E0F-F62E-4252-9831-1FED8103CF64}" type="slidenum">
              <a:rPr lang="zh-TW" altLang="en-US" smtClean="0"/>
              <a:pPr>
                <a:defRPr/>
              </a:pPr>
              <a:t>19</a:t>
            </a:fld>
            <a:endParaRPr lang="zh-TW" altLang="en-US" dirty="0"/>
          </a:p>
        </p:txBody>
      </p:sp>
      <p:pic>
        <p:nvPicPr>
          <p:cNvPr id="6" name="圖片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771328" y="3041563"/>
            <a:ext cx="1864568" cy="3314787"/>
          </a:xfrm>
          <a:prstGeom prst="rect">
            <a:avLst/>
          </a:prstGeom>
        </p:spPr>
      </p:pic>
      <p:pic>
        <p:nvPicPr>
          <p:cNvPr id="8" name="圖片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220072" y="3041563"/>
            <a:ext cx="1864568" cy="3314788"/>
          </a:xfrm>
          <a:prstGeom prst="rect">
            <a:avLst/>
          </a:prstGeom>
        </p:spPr>
      </p:pic>
      <p:sp>
        <p:nvSpPr>
          <p:cNvPr id="7" name="圓角矩形 6"/>
          <p:cNvSpPr/>
          <p:nvPr/>
        </p:nvSpPr>
        <p:spPr>
          <a:xfrm>
            <a:off x="2411760" y="5733256"/>
            <a:ext cx="360040" cy="288032"/>
          </a:xfrm>
          <a:prstGeom prst="roundRect">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Tree>
    <p:extLst>
      <p:ext uri="{BB962C8B-B14F-4D97-AF65-F5344CB8AC3E}">
        <p14:creationId xmlns:p14="http://schemas.microsoft.com/office/powerpoint/2010/main" val="351834681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457200" y="44624"/>
            <a:ext cx="8229600" cy="850106"/>
          </a:xfrm>
        </p:spPr>
        <p:txBody>
          <a:bodyPr/>
          <a:lstStyle/>
          <a:p>
            <a:r>
              <a:rPr lang="zh-TW" altLang="en-US" dirty="0" smtClean="0"/>
              <a:t>下載與安裝</a:t>
            </a:r>
            <a:endParaRPr lang="zh-TW" altLang="en-US" dirty="0"/>
          </a:p>
        </p:txBody>
      </p:sp>
      <p:sp>
        <p:nvSpPr>
          <p:cNvPr id="3" name="內容版面配置區 2"/>
          <p:cNvSpPr>
            <a:spLocks noGrp="1"/>
          </p:cNvSpPr>
          <p:nvPr>
            <p:ph idx="1"/>
          </p:nvPr>
        </p:nvSpPr>
        <p:spPr>
          <a:xfrm>
            <a:off x="457200" y="1196752"/>
            <a:ext cx="8229600" cy="4929411"/>
          </a:xfrm>
        </p:spPr>
        <p:txBody>
          <a:bodyPr/>
          <a:lstStyle/>
          <a:p>
            <a:r>
              <a:rPr lang="zh-TW" altLang="en-US" dirty="0" smtClean="0"/>
              <a:t>下載</a:t>
            </a:r>
            <a:endParaRPr lang="en-US" altLang="zh-TW" dirty="0" smtClean="0"/>
          </a:p>
          <a:p>
            <a:pPr lvl="1"/>
            <a:r>
              <a:rPr lang="en-US" altLang="zh-TW" dirty="0" err="1" smtClean="0"/>
              <a:t>iPhone</a:t>
            </a:r>
            <a:r>
              <a:rPr lang="zh-TW" altLang="zh-TW" dirty="0" smtClean="0"/>
              <a:t>使用者請先到</a:t>
            </a:r>
            <a:r>
              <a:rPr lang="en-US" altLang="zh-TW" dirty="0" smtClean="0"/>
              <a:t>APP Store</a:t>
            </a:r>
            <a:r>
              <a:rPr lang="zh-TW" altLang="zh-TW" dirty="0" smtClean="0"/>
              <a:t>下載</a:t>
            </a:r>
            <a:endParaRPr lang="en-US" altLang="zh-TW" dirty="0" smtClean="0"/>
          </a:p>
          <a:p>
            <a:pPr lvl="1"/>
            <a:r>
              <a:rPr lang="en-US" altLang="zh-TW" dirty="0" smtClean="0"/>
              <a:t>Android</a:t>
            </a:r>
            <a:r>
              <a:rPr lang="zh-TW" altLang="zh-TW" dirty="0" smtClean="0"/>
              <a:t>裝置使用者請先到</a:t>
            </a:r>
            <a:r>
              <a:rPr lang="en-US" altLang="zh-TW" dirty="0" smtClean="0"/>
              <a:t>Google Play</a:t>
            </a:r>
            <a:r>
              <a:rPr lang="zh-TW" altLang="zh-TW" dirty="0" smtClean="0"/>
              <a:t>商店</a:t>
            </a:r>
            <a:endParaRPr lang="en-US" altLang="zh-TW" dirty="0" smtClean="0"/>
          </a:p>
          <a:p>
            <a:pPr lvl="1"/>
            <a:r>
              <a:rPr lang="zh-TW" altLang="zh-TW" dirty="0" smtClean="0"/>
              <a:t>搜尋關鍵字</a:t>
            </a:r>
            <a:r>
              <a:rPr lang="zh-TW" altLang="en-US" dirty="0" smtClean="0"/>
              <a:t>：</a:t>
            </a:r>
            <a:r>
              <a:rPr lang="zh-TW" altLang="zh-TW" dirty="0" smtClean="0"/>
              <a:t>「臺北市行動防災</a:t>
            </a:r>
            <a:r>
              <a:rPr lang="en-US" altLang="zh-TW" dirty="0" smtClean="0"/>
              <a:t>APP</a:t>
            </a:r>
            <a:r>
              <a:rPr lang="zh-TW" altLang="zh-TW" dirty="0" smtClean="0"/>
              <a:t>」或是「臺北市政府」</a:t>
            </a:r>
            <a:endParaRPr lang="en-US" altLang="zh-TW" dirty="0" smtClean="0"/>
          </a:p>
          <a:p>
            <a:pPr lvl="1"/>
            <a:endParaRPr lang="en-US" altLang="zh-TW" dirty="0" smtClean="0"/>
          </a:p>
          <a:p>
            <a:r>
              <a:rPr lang="zh-TW" altLang="en-US" dirty="0" smtClean="0"/>
              <a:t>安裝</a:t>
            </a:r>
            <a:endParaRPr lang="en-US" altLang="zh-TW" dirty="0" smtClean="0"/>
          </a:p>
          <a:p>
            <a:pPr lvl="1"/>
            <a:r>
              <a:rPr lang="zh-TW" altLang="en-US" dirty="0" smtClean="0"/>
              <a:t>至手機裝置的「設定」中開啟</a:t>
            </a:r>
            <a:r>
              <a:rPr lang="en-US" altLang="zh-TW" b="1" dirty="0" smtClean="0">
                <a:solidFill>
                  <a:srgbClr val="0070C0"/>
                </a:solidFill>
              </a:rPr>
              <a:t>GPS</a:t>
            </a:r>
            <a:r>
              <a:rPr lang="zh-TW" altLang="en-US" b="1" dirty="0" smtClean="0">
                <a:solidFill>
                  <a:srgbClr val="0070C0"/>
                </a:solidFill>
              </a:rPr>
              <a:t>定位</a:t>
            </a:r>
            <a:r>
              <a:rPr lang="zh-TW" altLang="en-US" dirty="0" smtClean="0"/>
              <a:t>及</a:t>
            </a:r>
            <a:r>
              <a:rPr lang="en-US" altLang="zh-TW" b="1" dirty="0" err="1" smtClean="0">
                <a:solidFill>
                  <a:srgbClr val="0070C0"/>
                </a:solidFill>
              </a:rPr>
              <a:t>Wifi</a:t>
            </a:r>
            <a:r>
              <a:rPr lang="zh-TW" altLang="en-US" b="1" dirty="0" smtClean="0">
                <a:solidFill>
                  <a:srgbClr val="0070C0"/>
                </a:solidFill>
              </a:rPr>
              <a:t>或</a:t>
            </a:r>
            <a:r>
              <a:rPr lang="en-US" altLang="zh-TW" b="1" dirty="0" smtClean="0">
                <a:solidFill>
                  <a:srgbClr val="0070C0"/>
                </a:solidFill>
              </a:rPr>
              <a:t>3G</a:t>
            </a:r>
            <a:r>
              <a:rPr lang="zh-TW" altLang="en-US" b="1" dirty="0" smtClean="0">
                <a:solidFill>
                  <a:srgbClr val="0070C0"/>
                </a:solidFill>
              </a:rPr>
              <a:t>網路</a:t>
            </a:r>
            <a:r>
              <a:rPr lang="zh-TW" altLang="en-US" dirty="0" smtClean="0"/>
              <a:t>。之後即可開始使用本</a:t>
            </a:r>
            <a:r>
              <a:rPr lang="en-US" altLang="zh-TW" dirty="0" smtClean="0"/>
              <a:t>APP</a:t>
            </a:r>
            <a:endParaRPr lang="zh-TW" altLang="en-US" dirty="0"/>
          </a:p>
        </p:txBody>
      </p:sp>
      <p:sp>
        <p:nvSpPr>
          <p:cNvPr id="5" name="投影片編號版面配置區 4"/>
          <p:cNvSpPr>
            <a:spLocks noGrp="1"/>
          </p:cNvSpPr>
          <p:nvPr>
            <p:ph type="sldNum" sz="quarter" idx="12"/>
          </p:nvPr>
        </p:nvSpPr>
        <p:spPr/>
        <p:txBody>
          <a:bodyPr/>
          <a:lstStyle/>
          <a:p>
            <a:pPr>
              <a:defRPr/>
            </a:pPr>
            <a:fld id="{FF274E0F-F62E-4252-9831-1FED8103CF64}" type="slidenum">
              <a:rPr lang="zh-TW" altLang="en-US" smtClean="0"/>
              <a:pPr>
                <a:defRPr/>
              </a:pPr>
              <a:t>2</a:t>
            </a:fld>
            <a:endParaRPr lang="zh-TW" altLang="en-US"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smtClean="0"/>
              <a:t>即時訊息推播</a:t>
            </a:r>
            <a:endParaRPr lang="zh-TW" altLang="en-US" dirty="0"/>
          </a:p>
        </p:txBody>
      </p:sp>
      <p:sp>
        <p:nvSpPr>
          <p:cNvPr id="3" name="內容版面配置區 2"/>
          <p:cNvSpPr>
            <a:spLocks noGrp="1"/>
          </p:cNvSpPr>
          <p:nvPr>
            <p:ph idx="1"/>
          </p:nvPr>
        </p:nvSpPr>
        <p:spPr/>
        <p:txBody>
          <a:bodyPr/>
          <a:lstStyle/>
          <a:p>
            <a:pPr>
              <a:lnSpc>
                <a:spcPct val="120000"/>
              </a:lnSpc>
            </a:pPr>
            <a:r>
              <a:rPr lang="en-US" altLang="zh-TW" dirty="0"/>
              <a:t>Step1</a:t>
            </a:r>
            <a:r>
              <a:rPr lang="zh-TW" altLang="en-US" dirty="0"/>
              <a:t>：選擇</a:t>
            </a:r>
            <a:r>
              <a:rPr lang="en-US" altLang="zh-TW" dirty="0" smtClean="0"/>
              <a:t>『</a:t>
            </a:r>
            <a:r>
              <a:rPr lang="zh-TW" altLang="en-US" dirty="0"/>
              <a:t>設定與回饋</a:t>
            </a:r>
            <a:r>
              <a:rPr lang="en-US" altLang="zh-TW" dirty="0" smtClean="0"/>
              <a:t>』</a:t>
            </a:r>
            <a:r>
              <a:rPr lang="zh-TW" altLang="en-US" dirty="0"/>
              <a:t>功能。</a:t>
            </a:r>
          </a:p>
          <a:p>
            <a:pPr>
              <a:lnSpc>
                <a:spcPct val="120000"/>
              </a:lnSpc>
            </a:pPr>
            <a:r>
              <a:rPr lang="en-US" altLang="zh-TW" dirty="0"/>
              <a:t>Step2</a:t>
            </a:r>
            <a:r>
              <a:rPr lang="zh-TW" altLang="en-US" dirty="0" smtClean="0"/>
              <a:t> ：</a:t>
            </a:r>
            <a:r>
              <a:rPr lang="zh-TW" altLang="en-US" dirty="0"/>
              <a:t>選擇即時訊息推播</a:t>
            </a:r>
          </a:p>
        </p:txBody>
      </p:sp>
      <p:sp>
        <p:nvSpPr>
          <p:cNvPr id="4" name="頁尾版面配置區 3"/>
          <p:cNvSpPr>
            <a:spLocks noGrp="1"/>
          </p:cNvSpPr>
          <p:nvPr>
            <p:ph type="ftr" sz="quarter" idx="11"/>
          </p:nvPr>
        </p:nvSpPr>
        <p:spPr/>
        <p:txBody>
          <a:bodyPr/>
          <a:lstStyle/>
          <a:p>
            <a:endParaRPr lang="zh-TW" altLang="en-US"/>
          </a:p>
        </p:txBody>
      </p:sp>
      <p:sp>
        <p:nvSpPr>
          <p:cNvPr id="5" name="投影片編號版面配置區 4"/>
          <p:cNvSpPr>
            <a:spLocks noGrp="1"/>
          </p:cNvSpPr>
          <p:nvPr>
            <p:ph type="sldNum" sz="quarter" idx="12"/>
          </p:nvPr>
        </p:nvSpPr>
        <p:spPr/>
        <p:txBody>
          <a:bodyPr/>
          <a:lstStyle/>
          <a:p>
            <a:fld id="{66B9684F-F635-4586-B5F9-2BE0C7FD6FE2}" type="slidenum">
              <a:rPr lang="zh-TW" altLang="en-US" smtClean="0"/>
              <a:pPr/>
              <a:t>20</a:t>
            </a:fld>
            <a:endParaRPr lang="zh-TW" altLang="en-US"/>
          </a:p>
        </p:txBody>
      </p:sp>
      <p:pic>
        <p:nvPicPr>
          <p:cNvPr id="7" name="圖片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05421" y="2852552"/>
            <a:ext cx="1944097" cy="3456173"/>
          </a:xfrm>
          <a:prstGeom prst="rect">
            <a:avLst/>
          </a:prstGeom>
        </p:spPr>
      </p:pic>
      <p:sp>
        <p:nvSpPr>
          <p:cNvPr id="12" name="圓角矩形 11"/>
          <p:cNvSpPr/>
          <p:nvPr/>
        </p:nvSpPr>
        <p:spPr>
          <a:xfrm>
            <a:off x="605421" y="5733256"/>
            <a:ext cx="1966320" cy="405950"/>
          </a:xfrm>
          <a:prstGeom prst="roundRect">
            <a:avLst/>
          </a:prstGeom>
          <a:noFill/>
          <a:ln>
            <a:solidFill>
              <a:srgbClr val="EBFC1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pic>
        <p:nvPicPr>
          <p:cNvPr id="13" name="圖片 1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275856" y="2852552"/>
            <a:ext cx="1944216" cy="3456383"/>
          </a:xfrm>
          <a:prstGeom prst="rect">
            <a:avLst/>
          </a:prstGeom>
        </p:spPr>
      </p:pic>
      <p:sp>
        <p:nvSpPr>
          <p:cNvPr id="14" name="圓角矩形 13"/>
          <p:cNvSpPr/>
          <p:nvPr/>
        </p:nvSpPr>
        <p:spPr>
          <a:xfrm>
            <a:off x="3264804" y="3284984"/>
            <a:ext cx="1966320" cy="360040"/>
          </a:xfrm>
          <a:prstGeom prst="roundRect">
            <a:avLst/>
          </a:prstGeom>
          <a:noFill/>
          <a:ln>
            <a:solidFill>
              <a:srgbClr val="EBFC1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pic>
        <p:nvPicPr>
          <p:cNvPr id="15" name="圖片 1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510732" y="2842591"/>
            <a:ext cx="1949700" cy="3466134"/>
          </a:xfrm>
          <a:prstGeom prst="rect">
            <a:avLst/>
          </a:prstGeom>
        </p:spPr>
      </p:pic>
    </p:spTree>
    <p:extLst>
      <p:ext uri="{BB962C8B-B14F-4D97-AF65-F5344CB8AC3E}">
        <p14:creationId xmlns:p14="http://schemas.microsoft.com/office/powerpoint/2010/main" val="375817133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457200" y="25784"/>
            <a:ext cx="8229600" cy="1143000"/>
          </a:xfrm>
        </p:spPr>
        <p:txBody>
          <a:bodyPr/>
          <a:lstStyle/>
          <a:p>
            <a:r>
              <a:rPr lang="zh-TW" altLang="en-US" dirty="0" smtClean="0"/>
              <a:t>接收地震即時警報</a:t>
            </a:r>
            <a:endParaRPr lang="zh-TW" altLang="en-US" dirty="0"/>
          </a:p>
        </p:txBody>
      </p:sp>
      <p:sp>
        <p:nvSpPr>
          <p:cNvPr id="3" name="內容版面配置區 2"/>
          <p:cNvSpPr>
            <a:spLocks noGrp="1"/>
          </p:cNvSpPr>
          <p:nvPr>
            <p:ph idx="1"/>
          </p:nvPr>
        </p:nvSpPr>
        <p:spPr>
          <a:xfrm>
            <a:off x="457200" y="908720"/>
            <a:ext cx="8229600" cy="5217443"/>
          </a:xfrm>
        </p:spPr>
        <p:txBody>
          <a:bodyPr/>
          <a:lstStyle/>
          <a:p>
            <a:pPr>
              <a:lnSpc>
                <a:spcPct val="120000"/>
              </a:lnSpc>
              <a:spcBef>
                <a:spcPts val="0"/>
              </a:spcBef>
            </a:pPr>
            <a:r>
              <a:rPr lang="en-US" altLang="zh-TW" dirty="0"/>
              <a:t>Step1</a:t>
            </a:r>
            <a:r>
              <a:rPr lang="zh-TW" altLang="en-US" dirty="0"/>
              <a:t>：選擇</a:t>
            </a:r>
            <a:r>
              <a:rPr lang="en-US" altLang="zh-TW" dirty="0" smtClean="0"/>
              <a:t>『</a:t>
            </a:r>
            <a:r>
              <a:rPr lang="zh-TW" altLang="en-US" dirty="0" smtClean="0"/>
              <a:t>設定與回饋</a:t>
            </a:r>
            <a:r>
              <a:rPr lang="en-US" altLang="zh-TW" dirty="0" smtClean="0"/>
              <a:t>』</a:t>
            </a:r>
            <a:r>
              <a:rPr lang="zh-TW" altLang="en-US" dirty="0"/>
              <a:t>功能。</a:t>
            </a:r>
          </a:p>
          <a:p>
            <a:pPr>
              <a:lnSpc>
                <a:spcPct val="120000"/>
              </a:lnSpc>
              <a:spcBef>
                <a:spcPts val="0"/>
              </a:spcBef>
            </a:pPr>
            <a:r>
              <a:rPr lang="en-US" altLang="zh-TW" dirty="0"/>
              <a:t>Step2</a:t>
            </a:r>
            <a:r>
              <a:rPr lang="zh-TW" altLang="en-US" dirty="0" smtClean="0"/>
              <a:t> ：</a:t>
            </a:r>
            <a:r>
              <a:rPr lang="zh-TW" altLang="en-US" dirty="0"/>
              <a:t>選擇接收地震即時</a:t>
            </a:r>
            <a:r>
              <a:rPr lang="zh-TW" altLang="en-US" dirty="0" smtClean="0"/>
              <a:t>警報</a:t>
            </a:r>
            <a:endParaRPr lang="en-US" altLang="zh-TW" dirty="0" smtClean="0"/>
          </a:p>
          <a:p>
            <a:pPr marL="0" indent="0">
              <a:lnSpc>
                <a:spcPct val="120000"/>
              </a:lnSpc>
              <a:spcBef>
                <a:spcPts val="0"/>
              </a:spcBef>
              <a:buNone/>
            </a:pPr>
            <a:r>
              <a:rPr lang="zh-TW" altLang="en-US" dirty="0" smtClean="0"/>
              <a:t>                    </a:t>
            </a:r>
            <a:r>
              <a:rPr lang="en-US" altLang="zh-TW" dirty="0" smtClean="0"/>
              <a:t>iOS</a:t>
            </a:r>
            <a:r>
              <a:rPr lang="zh-TW" altLang="en-US" dirty="0" smtClean="0"/>
              <a:t>僅會出現警示音及到達秒數</a:t>
            </a:r>
            <a:endParaRPr lang="zh-TW" altLang="en-US" dirty="0"/>
          </a:p>
        </p:txBody>
      </p:sp>
      <p:sp>
        <p:nvSpPr>
          <p:cNvPr id="4" name="頁尾版面配置區 3"/>
          <p:cNvSpPr>
            <a:spLocks noGrp="1"/>
          </p:cNvSpPr>
          <p:nvPr>
            <p:ph type="ftr" sz="quarter" idx="11"/>
          </p:nvPr>
        </p:nvSpPr>
        <p:spPr/>
        <p:txBody>
          <a:bodyPr/>
          <a:lstStyle/>
          <a:p>
            <a:endParaRPr lang="zh-TW" altLang="en-US"/>
          </a:p>
        </p:txBody>
      </p:sp>
      <p:sp>
        <p:nvSpPr>
          <p:cNvPr id="5" name="投影片編號版面配置區 4"/>
          <p:cNvSpPr>
            <a:spLocks noGrp="1"/>
          </p:cNvSpPr>
          <p:nvPr>
            <p:ph type="sldNum" sz="quarter" idx="12"/>
          </p:nvPr>
        </p:nvSpPr>
        <p:spPr/>
        <p:txBody>
          <a:bodyPr/>
          <a:lstStyle/>
          <a:p>
            <a:fld id="{66B9684F-F635-4586-B5F9-2BE0C7FD6FE2}" type="slidenum">
              <a:rPr lang="zh-TW" altLang="en-US" smtClean="0"/>
              <a:pPr/>
              <a:t>21</a:t>
            </a:fld>
            <a:endParaRPr lang="zh-TW" altLang="en-US"/>
          </a:p>
        </p:txBody>
      </p:sp>
      <p:pic>
        <p:nvPicPr>
          <p:cNvPr id="12" name="圖片 1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51520" y="2852552"/>
            <a:ext cx="1944097" cy="3456173"/>
          </a:xfrm>
          <a:prstGeom prst="rect">
            <a:avLst/>
          </a:prstGeom>
        </p:spPr>
      </p:pic>
      <p:sp>
        <p:nvSpPr>
          <p:cNvPr id="13" name="圓角矩形 12"/>
          <p:cNvSpPr/>
          <p:nvPr/>
        </p:nvSpPr>
        <p:spPr>
          <a:xfrm>
            <a:off x="605421" y="5733256"/>
            <a:ext cx="1966320" cy="405950"/>
          </a:xfrm>
          <a:prstGeom prst="roundRect">
            <a:avLst/>
          </a:prstGeom>
          <a:noFill/>
          <a:ln>
            <a:solidFill>
              <a:srgbClr val="EBFC1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pic>
        <p:nvPicPr>
          <p:cNvPr id="14" name="圖片 1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483768" y="2852936"/>
            <a:ext cx="1955209" cy="3475926"/>
          </a:xfrm>
          <a:prstGeom prst="rect">
            <a:avLst/>
          </a:prstGeom>
        </p:spPr>
      </p:pic>
      <p:sp>
        <p:nvSpPr>
          <p:cNvPr id="15" name="圓角矩形 14"/>
          <p:cNvSpPr/>
          <p:nvPr/>
        </p:nvSpPr>
        <p:spPr>
          <a:xfrm>
            <a:off x="2525268" y="3719165"/>
            <a:ext cx="1872208" cy="288031"/>
          </a:xfrm>
          <a:prstGeom prst="roundRect">
            <a:avLst/>
          </a:prstGeom>
          <a:noFill/>
          <a:ln>
            <a:solidFill>
              <a:srgbClr val="EBFC1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pic>
        <p:nvPicPr>
          <p:cNvPr id="7" name="圖片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716016" y="2852936"/>
            <a:ext cx="1944098" cy="3456174"/>
          </a:xfrm>
          <a:prstGeom prst="rect">
            <a:avLst/>
          </a:prstGeom>
        </p:spPr>
      </p:pic>
      <p:pic>
        <p:nvPicPr>
          <p:cNvPr id="16" name="圖片 15"/>
          <p:cNvPicPr>
            <a:picLocks noChangeAspect="1"/>
          </p:cNvPicPr>
          <p:nvPr/>
        </p:nvPicPr>
        <p:blipFill>
          <a:blip r:embed="rId5"/>
          <a:stretch>
            <a:fillRect/>
          </a:stretch>
        </p:blipFill>
        <p:spPr>
          <a:xfrm>
            <a:off x="6837320" y="2876557"/>
            <a:ext cx="1981827" cy="3456173"/>
          </a:xfrm>
          <a:prstGeom prst="rect">
            <a:avLst/>
          </a:prstGeom>
        </p:spPr>
      </p:pic>
    </p:spTree>
    <p:extLst>
      <p:ext uri="{BB962C8B-B14F-4D97-AF65-F5344CB8AC3E}">
        <p14:creationId xmlns:p14="http://schemas.microsoft.com/office/powerpoint/2010/main" val="17753975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標題 3"/>
          <p:cNvSpPr>
            <a:spLocks noGrp="1"/>
          </p:cNvSpPr>
          <p:nvPr>
            <p:ph type="ctrTitle"/>
          </p:nvPr>
        </p:nvSpPr>
        <p:spPr>
          <a:xfrm>
            <a:off x="533400" y="1096144"/>
            <a:ext cx="7851648" cy="1828800"/>
          </a:xfrm>
        </p:spPr>
        <p:txBody>
          <a:bodyPr>
            <a:normAutofit/>
          </a:bodyPr>
          <a:lstStyle/>
          <a:p>
            <a:endParaRPr lang="zh-TW" altLang="en-US" dirty="0"/>
          </a:p>
        </p:txBody>
      </p:sp>
      <p:sp>
        <p:nvSpPr>
          <p:cNvPr id="5" name="副標題 4"/>
          <p:cNvSpPr>
            <a:spLocks noGrp="1"/>
          </p:cNvSpPr>
          <p:nvPr>
            <p:ph type="subTitle" idx="1"/>
          </p:nvPr>
        </p:nvSpPr>
        <p:spPr>
          <a:xfrm>
            <a:off x="107504" y="3228536"/>
            <a:ext cx="8892480" cy="1280584"/>
          </a:xfrm>
        </p:spPr>
        <p:txBody>
          <a:bodyPr>
            <a:noAutofit/>
          </a:bodyPr>
          <a:lstStyle/>
          <a:p>
            <a:r>
              <a:rPr lang="zh-TW" altLang="en-US" sz="6000" b="1" dirty="0" smtClean="0">
                <a:solidFill>
                  <a:srgbClr val="C00000"/>
                </a:solidFill>
                <a:latin typeface="微軟正黑體" pitchFamily="34" charset="-120"/>
                <a:ea typeface="微軟正黑體" pitchFamily="34" charset="-120"/>
              </a:rPr>
              <a:t>感謝聆聽</a:t>
            </a:r>
          </a:p>
        </p:txBody>
      </p:sp>
      <p:sp>
        <p:nvSpPr>
          <p:cNvPr id="3" name="投影片編號版面配置區 2"/>
          <p:cNvSpPr>
            <a:spLocks noGrp="1"/>
          </p:cNvSpPr>
          <p:nvPr>
            <p:ph type="sldNum" sz="quarter" idx="12"/>
          </p:nvPr>
        </p:nvSpPr>
        <p:spPr/>
        <p:txBody>
          <a:bodyPr/>
          <a:lstStyle/>
          <a:p>
            <a:pPr>
              <a:defRPr/>
            </a:pPr>
            <a:fld id="{D652D9AD-0233-4425-B85F-5B719AECAA52}" type="slidenum">
              <a:rPr lang="zh-TW" altLang="en-US" smtClean="0"/>
              <a:pPr>
                <a:defRPr/>
              </a:pPr>
              <a:t>22</a:t>
            </a:fld>
            <a:endParaRPr lang="zh-TW" altLang="en-US" dirty="0"/>
          </a:p>
        </p:txBody>
      </p:sp>
    </p:spTree>
    <p:extLst>
      <p:ext uri="{BB962C8B-B14F-4D97-AF65-F5344CB8AC3E}">
        <p14:creationId xmlns:p14="http://schemas.microsoft.com/office/powerpoint/2010/main" val="213780419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nvSpPr>
        <p:spPr>
          <a:xfrm>
            <a:off x="4239250" y="5903984"/>
            <a:ext cx="1338828" cy="369332"/>
          </a:xfrm>
          <a:prstGeom prst="rect">
            <a:avLst/>
          </a:prstGeom>
        </p:spPr>
        <p:txBody>
          <a:bodyPr wrap="none">
            <a:spAutoFit/>
          </a:bodyPr>
          <a:lstStyle/>
          <a:p>
            <a:r>
              <a:rPr lang="zh-TW" altLang="zh-TW" dirty="0" smtClean="0">
                <a:latin typeface="微軟正黑體" pitchFamily="34" charset="-120"/>
                <a:ea typeface="微軟正黑體" pitchFamily="34" charset="-120"/>
              </a:rPr>
              <a:t>一般民眾</a:t>
            </a:r>
            <a:r>
              <a:rPr lang="zh-TW" altLang="en-US" dirty="0" smtClean="0">
                <a:latin typeface="微軟正黑體" pitchFamily="34" charset="-120"/>
                <a:ea typeface="微軟正黑體" pitchFamily="34" charset="-120"/>
              </a:rPr>
              <a:t>版</a:t>
            </a:r>
            <a:endParaRPr lang="zh-TW" altLang="en-US" dirty="0"/>
          </a:p>
        </p:txBody>
      </p:sp>
      <p:sp>
        <p:nvSpPr>
          <p:cNvPr id="9" name="矩形 8"/>
          <p:cNvSpPr/>
          <p:nvPr/>
        </p:nvSpPr>
        <p:spPr>
          <a:xfrm>
            <a:off x="3085088" y="6300028"/>
            <a:ext cx="3647152" cy="369332"/>
          </a:xfrm>
          <a:prstGeom prst="rect">
            <a:avLst/>
          </a:prstGeom>
        </p:spPr>
        <p:txBody>
          <a:bodyPr wrap="none">
            <a:spAutoFit/>
          </a:bodyPr>
          <a:lstStyle/>
          <a:p>
            <a:r>
              <a:rPr lang="zh-TW" altLang="zh-TW" dirty="0" smtClean="0">
                <a:solidFill>
                  <a:srgbClr val="00B050"/>
                </a:solidFill>
                <a:latin typeface="微軟正黑體" pitchFamily="34" charset="-120"/>
                <a:ea typeface="微軟正黑體" pitchFamily="34" charset="-120"/>
              </a:rPr>
              <a:t>緩和一般民眾對於災害之負面情緒</a:t>
            </a:r>
            <a:endParaRPr lang="zh-TW" altLang="en-US" dirty="0">
              <a:solidFill>
                <a:srgbClr val="00B050"/>
              </a:solidFill>
            </a:endParaRPr>
          </a:p>
        </p:txBody>
      </p:sp>
      <p:sp>
        <p:nvSpPr>
          <p:cNvPr id="16" name="投影片編號版面配置區 3"/>
          <p:cNvSpPr txBox="1">
            <a:spLocks noGrp="1"/>
          </p:cNvSpPr>
          <p:nvPr/>
        </p:nvSpPr>
        <p:spPr>
          <a:xfrm>
            <a:off x="7812088" y="6448425"/>
            <a:ext cx="1306512" cy="365125"/>
          </a:xfrm>
          <a:prstGeom prst="rect">
            <a:avLst/>
          </a:prstGeom>
          <a:noFill/>
        </p:spPr>
        <p:txBody>
          <a:bodyPr anchor="ctr"/>
          <a:lstStyle/>
          <a:p>
            <a:pPr algn="r" fontAlgn="auto">
              <a:spcBef>
                <a:spcPts val="0"/>
              </a:spcBef>
              <a:spcAft>
                <a:spcPts val="0"/>
              </a:spcAft>
              <a:defRPr/>
            </a:pPr>
            <a:fld id="{DD012F59-E088-4922-AE77-B90E45010C42}" type="slidenum">
              <a:rPr kumimoji="0" lang="zh-TW" altLang="en-US" sz="900">
                <a:solidFill>
                  <a:schemeClr val="tx1">
                    <a:tint val="75000"/>
                  </a:schemeClr>
                </a:solidFill>
                <a:latin typeface="微軟正黑體" pitchFamily="34" charset="-120"/>
                <a:ea typeface="微軟正黑體" pitchFamily="34" charset="-120"/>
              </a:rPr>
              <a:pPr algn="r" fontAlgn="auto">
                <a:spcBef>
                  <a:spcPts val="0"/>
                </a:spcBef>
                <a:spcAft>
                  <a:spcPts val="0"/>
                </a:spcAft>
                <a:defRPr/>
              </a:pPr>
              <a:t>3</a:t>
            </a:fld>
            <a:endParaRPr kumimoji="0" lang="zh-TW" altLang="en-US" sz="900" dirty="0">
              <a:solidFill>
                <a:schemeClr val="tx1">
                  <a:tint val="75000"/>
                </a:schemeClr>
              </a:solidFill>
              <a:latin typeface="微軟正黑體" pitchFamily="34" charset="-120"/>
              <a:ea typeface="微軟正黑體" pitchFamily="34" charset="-120"/>
            </a:endParaRPr>
          </a:p>
        </p:txBody>
      </p:sp>
      <p:sp>
        <p:nvSpPr>
          <p:cNvPr id="19" name="標題 7"/>
          <p:cNvSpPr txBox="1">
            <a:spLocks/>
          </p:cNvSpPr>
          <p:nvPr/>
        </p:nvSpPr>
        <p:spPr>
          <a:xfrm>
            <a:off x="467544" y="0"/>
            <a:ext cx="8229600" cy="792088"/>
          </a:xfrm>
          <a:prstGeom prst="rect">
            <a:avLst/>
          </a:prstGeom>
        </p:spPr>
        <p:txBody>
          <a:bodyPr/>
          <a:lstStyle/>
          <a:p>
            <a:pPr lvl="0" algn="ctr" eaLnBrk="0" hangingPunct="0"/>
            <a:r>
              <a:rPr kumimoji="0" lang="zh-TW" altLang="en-US" sz="4400" b="1" dirty="0" smtClean="0">
                <a:latin typeface="微軟正黑體" pitchFamily="34" charset="-120"/>
                <a:ea typeface="微軟正黑體" pitchFamily="34" charset="-120"/>
                <a:cs typeface="+mj-cs"/>
              </a:rPr>
              <a:t>歡迎頁</a:t>
            </a:r>
          </a:p>
        </p:txBody>
      </p:sp>
      <p:grpSp>
        <p:nvGrpSpPr>
          <p:cNvPr id="22" name="群組 21"/>
          <p:cNvGrpSpPr/>
          <p:nvPr/>
        </p:nvGrpSpPr>
        <p:grpSpPr>
          <a:xfrm>
            <a:off x="3419872" y="792088"/>
            <a:ext cx="2664296" cy="5013176"/>
            <a:chOff x="304442" y="1905918"/>
            <a:chExt cx="1923861" cy="3755330"/>
          </a:xfrm>
        </p:grpSpPr>
        <p:pic>
          <p:nvPicPr>
            <p:cNvPr id="17" name="Picture 6" descr="C:\Users\guanliu\Dropbox\APPAPPAPP\iphone合成\合成-防災-歡迎頁.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04442" y="1905918"/>
              <a:ext cx="1923861" cy="3755330"/>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C:\軟體安裝\備份資料\My Documents\IISI\My Project\D131111 _颱洪災害潛勢預測能量提升計畫\04. 系統分析\大同大學設計\APP\0831-APP\APP切圖(全部)\背景圖&amp;歡迎頁\防災\iOS\防災_iphone4_960x640.png"/>
            <p:cNvPicPr>
              <a:picLocks noChangeAspect="1" noChangeArrowheads="1"/>
            </p:cNvPicPr>
            <p:nvPr/>
          </p:nvPicPr>
          <p:blipFill>
            <a:blip r:embed="rId3" cstate="print"/>
            <a:srcRect/>
            <a:stretch>
              <a:fillRect/>
            </a:stretch>
          </p:blipFill>
          <p:spPr bwMode="auto">
            <a:xfrm>
              <a:off x="517738" y="2586834"/>
              <a:ext cx="1586484" cy="2392790"/>
            </a:xfrm>
            <a:prstGeom prst="rect">
              <a:avLst/>
            </a:prstGeom>
            <a:noFill/>
          </p:spPr>
        </p:pic>
      </p:gr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標題 7"/>
          <p:cNvSpPr txBox="1">
            <a:spLocks/>
          </p:cNvSpPr>
          <p:nvPr/>
        </p:nvSpPr>
        <p:spPr>
          <a:xfrm>
            <a:off x="457200" y="44624"/>
            <a:ext cx="8229600" cy="792088"/>
          </a:xfrm>
          <a:prstGeom prst="rect">
            <a:avLst/>
          </a:prstGeom>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zh-TW" altLang="en-US" sz="4400" b="1" dirty="0" smtClean="0">
                <a:latin typeface="微軟正黑體" pitchFamily="34" charset="-120"/>
                <a:ea typeface="微軟正黑體" pitchFamily="34" charset="-120"/>
                <a:cs typeface="+mj-cs"/>
              </a:rPr>
              <a:t>功能選單</a:t>
            </a:r>
            <a:endParaRPr kumimoji="0" lang="zh-TW" altLang="en-US" sz="4400" b="1" i="0" u="none" strike="noStrike" kern="1200" cap="none" spc="0" normalizeH="0" baseline="0" noProof="0" dirty="0">
              <a:ln>
                <a:noFill/>
              </a:ln>
              <a:solidFill>
                <a:schemeClr val="tx1"/>
              </a:solidFill>
              <a:effectLst/>
              <a:uLnTx/>
              <a:uFillTx/>
              <a:latin typeface="微軟正黑體" pitchFamily="34" charset="-120"/>
              <a:ea typeface="微軟正黑體" pitchFamily="34" charset="-120"/>
              <a:cs typeface="+mj-cs"/>
            </a:endParaRPr>
          </a:p>
        </p:txBody>
      </p:sp>
      <p:sp>
        <p:nvSpPr>
          <p:cNvPr id="13" name="內容版面配置區 12"/>
          <p:cNvSpPr>
            <a:spLocks noGrp="1"/>
          </p:cNvSpPr>
          <p:nvPr>
            <p:ph idx="1"/>
          </p:nvPr>
        </p:nvSpPr>
        <p:spPr>
          <a:xfrm>
            <a:off x="457200" y="919261"/>
            <a:ext cx="8229600" cy="1429619"/>
          </a:xfrm>
        </p:spPr>
        <p:txBody>
          <a:bodyPr>
            <a:normAutofit fontScale="92500" lnSpcReduction="10000"/>
          </a:bodyPr>
          <a:lstStyle/>
          <a:p>
            <a:r>
              <a:rPr lang="zh-TW" altLang="en-US" dirty="0" smtClean="0"/>
              <a:t>功能選單</a:t>
            </a:r>
            <a:endParaRPr lang="en-US" altLang="zh-TW" dirty="0" smtClean="0"/>
          </a:p>
          <a:p>
            <a:pPr lvl="1"/>
            <a:r>
              <a:rPr lang="zh-TW" altLang="en-US" dirty="0" smtClean="0"/>
              <a:t>可由主選單畫面操作。</a:t>
            </a:r>
            <a:endParaRPr lang="en-US" altLang="zh-TW" dirty="0" smtClean="0"/>
          </a:p>
          <a:p>
            <a:pPr lvl="1"/>
            <a:r>
              <a:rPr lang="zh-TW" altLang="en-US" dirty="0" smtClean="0"/>
              <a:t>或點選左上方按鍵，選單即由左至右展示。</a:t>
            </a:r>
            <a:endParaRPr lang="zh-TW" altLang="en-US" dirty="0"/>
          </a:p>
        </p:txBody>
      </p:sp>
      <p:sp>
        <p:nvSpPr>
          <p:cNvPr id="17" name="投影片編號版面配置區 3"/>
          <p:cNvSpPr txBox="1">
            <a:spLocks noGrp="1"/>
          </p:cNvSpPr>
          <p:nvPr/>
        </p:nvSpPr>
        <p:spPr>
          <a:xfrm>
            <a:off x="7812088" y="6448425"/>
            <a:ext cx="1306512" cy="365125"/>
          </a:xfrm>
          <a:prstGeom prst="rect">
            <a:avLst/>
          </a:prstGeom>
          <a:noFill/>
        </p:spPr>
        <p:txBody>
          <a:bodyPr anchor="ctr"/>
          <a:lstStyle/>
          <a:p>
            <a:pPr algn="r" fontAlgn="auto">
              <a:spcBef>
                <a:spcPts val="0"/>
              </a:spcBef>
              <a:spcAft>
                <a:spcPts val="0"/>
              </a:spcAft>
              <a:defRPr/>
            </a:pPr>
            <a:fld id="{DD012F59-E088-4922-AE77-B90E45010C42}" type="slidenum">
              <a:rPr kumimoji="0" lang="zh-TW" altLang="en-US" sz="900">
                <a:solidFill>
                  <a:schemeClr val="tx1">
                    <a:tint val="75000"/>
                  </a:schemeClr>
                </a:solidFill>
                <a:latin typeface="微軟正黑體" pitchFamily="34" charset="-120"/>
                <a:ea typeface="微軟正黑體" pitchFamily="34" charset="-120"/>
              </a:rPr>
              <a:pPr algn="r" fontAlgn="auto">
                <a:spcBef>
                  <a:spcPts val="0"/>
                </a:spcBef>
                <a:spcAft>
                  <a:spcPts val="0"/>
                </a:spcAft>
                <a:defRPr/>
              </a:pPr>
              <a:t>4</a:t>
            </a:fld>
            <a:endParaRPr kumimoji="0" lang="zh-TW" altLang="en-US" sz="900" dirty="0">
              <a:solidFill>
                <a:schemeClr val="tx1">
                  <a:tint val="75000"/>
                </a:schemeClr>
              </a:solidFill>
              <a:latin typeface="微軟正黑體" pitchFamily="34" charset="-120"/>
              <a:ea typeface="微軟正黑體" pitchFamily="34" charset="-120"/>
            </a:endParaRPr>
          </a:p>
        </p:txBody>
      </p:sp>
      <p:pic>
        <p:nvPicPr>
          <p:cNvPr id="18" name="圖片 17"/>
          <p:cNvPicPr/>
          <p:nvPr/>
        </p:nvPicPr>
        <p:blipFill>
          <a:blip r:embed="rId2" cstate="print"/>
          <a:srcRect/>
          <a:stretch>
            <a:fillRect/>
          </a:stretch>
        </p:blipFill>
        <p:spPr bwMode="auto">
          <a:xfrm>
            <a:off x="1115616" y="2492896"/>
            <a:ext cx="6120680" cy="3816424"/>
          </a:xfrm>
          <a:prstGeom prst="rect">
            <a:avLst/>
          </a:prstGeom>
          <a:noFill/>
          <a:ln w="9525">
            <a:noFill/>
            <a:miter lim="800000"/>
            <a:headEnd/>
            <a:tailEnd/>
          </a:ln>
        </p:spPr>
      </p:pic>
      <p:pic>
        <p:nvPicPr>
          <p:cNvPr id="6" name="圖片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72000" y="2492895"/>
            <a:ext cx="2736304" cy="3840425"/>
          </a:xfrm>
          <a:prstGeom prst="rect">
            <a:avLst/>
          </a:prstGeom>
        </p:spPr>
      </p:pic>
    </p:spTree>
    <p:extLst>
      <p:ext uri="{BB962C8B-B14F-4D97-AF65-F5344CB8AC3E}">
        <p14:creationId xmlns:p14="http://schemas.microsoft.com/office/powerpoint/2010/main" val="3800848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標題 7"/>
          <p:cNvSpPr>
            <a:spLocks noGrp="1"/>
          </p:cNvSpPr>
          <p:nvPr>
            <p:ph type="title"/>
          </p:nvPr>
        </p:nvSpPr>
        <p:spPr>
          <a:xfrm>
            <a:off x="457200" y="44624"/>
            <a:ext cx="8229600" cy="792088"/>
          </a:xfrm>
        </p:spPr>
        <p:txBody>
          <a:bodyPr>
            <a:normAutofit/>
          </a:bodyPr>
          <a:lstStyle/>
          <a:p>
            <a:r>
              <a:rPr lang="zh-TW" altLang="en-US" dirty="0" smtClean="0"/>
              <a:t>氣象雲圖</a:t>
            </a:r>
            <a:endParaRPr lang="zh-TW" altLang="en-US" dirty="0"/>
          </a:p>
        </p:txBody>
      </p:sp>
      <p:sp>
        <p:nvSpPr>
          <p:cNvPr id="11" name="內容版面配置區 12"/>
          <p:cNvSpPr txBox="1">
            <a:spLocks/>
          </p:cNvSpPr>
          <p:nvPr/>
        </p:nvSpPr>
        <p:spPr>
          <a:xfrm>
            <a:off x="467544" y="908720"/>
            <a:ext cx="8229600" cy="648071"/>
          </a:xfrm>
          <a:prstGeom prst="rect">
            <a:avLst/>
          </a:prstGeom>
        </p:spPr>
        <p:txBody>
          <a:bodyPr/>
          <a:lstStyle/>
          <a:p>
            <a:pPr marL="342900" lvl="0" indent="-342900" eaLnBrk="0" hangingPunct="0">
              <a:spcBef>
                <a:spcPct val="20000"/>
              </a:spcBef>
              <a:buClr>
                <a:srgbClr val="C00000"/>
              </a:buClr>
              <a:buFont typeface="Arial" charset="0"/>
              <a:buChar char="•"/>
            </a:pPr>
            <a:r>
              <a:rPr kumimoji="0" lang="zh-TW" altLang="en-US" sz="2600" dirty="0" smtClean="0">
                <a:latin typeface="微軟正黑體" pitchFamily="34" charset="-120"/>
                <a:ea typeface="微軟正黑體" pitchFamily="34" charset="-120"/>
              </a:rPr>
              <a:t>橘色與綠色按鍵，點擊切換圖片。</a:t>
            </a:r>
          </a:p>
        </p:txBody>
      </p:sp>
      <p:sp>
        <p:nvSpPr>
          <p:cNvPr id="12" name="投影片編號版面配置區 3"/>
          <p:cNvSpPr txBox="1">
            <a:spLocks noGrp="1"/>
          </p:cNvSpPr>
          <p:nvPr/>
        </p:nvSpPr>
        <p:spPr>
          <a:xfrm>
            <a:off x="7812088" y="6448425"/>
            <a:ext cx="1306512" cy="365125"/>
          </a:xfrm>
          <a:prstGeom prst="rect">
            <a:avLst/>
          </a:prstGeom>
          <a:noFill/>
        </p:spPr>
        <p:txBody>
          <a:bodyPr anchor="ctr"/>
          <a:lstStyle/>
          <a:p>
            <a:pPr algn="r" fontAlgn="auto">
              <a:spcBef>
                <a:spcPts val="0"/>
              </a:spcBef>
              <a:spcAft>
                <a:spcPts val="0"/>
              </a:spcAft>
              <a:defRPr/>
            </a:pPr>
            <a:fld id="{DD012F59-E088-4922-AE77-B90E45010C42}" type="slidenum">
              <a:rPr kumimoji="0" lang="zh-TW" altLang="en-US" sz="900">
                <a:solidFill>
                  <a:schemeClr val="tx1">
                    <a:tint val="75000"/>
                  </a:schemeClr>
                </a:solidFill>
                <a:latin typeface="微軟正黑體" pitchFamily="34" charset="-120"/>
                <a:ea typeface="微軟正黑體" pitchFamily="34" charset="-120"/>
              </a:rPr>
              <a:pPr algn="r" fontAlgn="auto">
                <a:spcBef>
                  <a:spcPts val="0"/>
                </a:spcBef>
                <a:spcAft>
                  <a:spcPts val="0"/>
                </a:spcAft>
                <a:defRPr/>
              </a:pPr>
              <a:t>5</a:t>
            </a:fld>
            <a:endParaRPr kumimoji="0" lang="zh-TW" altLang="en-US" sz="900" dirty="0">
              <a:solidFill>
                <a:schemeClr val="tx1">
                  <a:tint val="75000"/>
                </a:schemeClr>
              </a:solidFill>
              <a:latin typeface="微軟正黑體" pitchFamily="34" charset="-120"/>
              <a:ea typeface="微軟正黑體" pitchFamily="34" charset="-120"/>
            </a:endParaRPr>
          </a:p>
        </p:txBody>
      </p:sp>
      <p:pic>
        <p:nvPicPr>
          <p:cNvPr id="10" name="圖片 9"/>
          <p:cNvPicPr/>
          <p:nvPr/>
        </p:nvPicPr>
        <p:blipFill>
          <a:blip r:embed="rId2" cstate="print"/>
          <a:srcRect/>
          <a:stretch>
            <a:fillRect/>
          </a:stretch>
        </p:blipFill>
        <p:spPr bwMode="auto">
          <a:xfrm>
            <a:off x="323528" y="1412776"/>
            <a:ext cx="4032448" cy="2664296"/>
          </a:xfrm>
          <a:prstGeom prst="rect">
            <a:avLst/>
          </a:prstGeom>
          <a:noFill/>
          <a:ln w="9525">
            <a:noFill/>
            <a:miter lim="800000"/>
            <a:headEnd/>
            <a:tailEnd/>
          </a:ln>
        </p:spPr>
      </p:pic>
      <p:pic>
        <p:nvPicPr>
          <p:cNvPr id="13" name="圖片 12"/>
          <p:cNvPicPr/>
          <p:nvPr/>
        </p:nvPicPr>
        <p:blipFill>
          <a:blip r:embed="rId3" cstate="print"/>
          <a:srcRect r="831"/>
          <a:stretch>
            <a:fillRect/>
          </a:stretch>
        </p:blipFill>
        <p:spPr bwMode="auto">
          <a:xfrm>
            <a:off x="4932040" y="1484784"/>
            <a:ext cx="4032448" cy="2592288"/>
          </a:xfrm>
          <a:prstGeom prst="rect">
            <a:avLst/>
          </a:prstGeom>
          <a:noFill/>
          <a:ln w="9525">
            <a:noFill/>
            <a:miter lim="800000"/>
            <a:headEnd/>
            <a:tailEnd/>
          </a:ln>
        </p:spPr>
      </p:pic>
      <p:sp>
        <p:nvSpPr>
          <p:cNvPr id="14" name="向右箭號 13"/>
          <p:cNvSpPr/>
          <p:nvPr/>
        </p:nvSpPr>
        <p:spPr>
          <a:xfrm>
            <a:off x="4427984" y="2348880"/>
            <a:ext cx="432048" cy="360040"/>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zh-TW" altLang="en-US"/>
          </a:p>
        </p:txBody>
      </p:sp>
      <p:pic>
        <p:nvPicPr>
          <p:cNvPr id="34819" name="圖片 25"/>
          <p:cNvPicPr>
            <a:picLocks noChangeAspect="1" noChangeArrowheads="1"/>
          </p:cNvPicPr>
          <p:nvPr/>
        </p:nvPicPr>
        <p:blipFill>
          <a:blip r:embed="rId4" cstate="print"/>
          <a:srcRect/>
          <a:stretch>
            <a:fillRect/>
          </a:stretch>
        </p:blipFill>
        <p:spPr bwMode="auto">
          <a:xfrm>
            <a:off x="3321951" y="4221088"/>
            <a:ext cx="1702856" cy="2554285"/>
          </a:xfrm>
          <a:prstGeom prst="rect">
            <a:avLst/>
          </a:prstGeom>
          <a:noFill/>
        </p:spPr>
      </p:pic>
      <p:pic>
        <p:nvPicPr>
          <p:cNvPr id="34818" name="圖片 28"/>
          <p:cNvPicPr>
            <a:picLocks noChangeAspect="1" noChangeArrowheads="1"/>
          </p:cNvPicPr>
          <p:nvPr/>
        </p:nvPicPr>
        <p:blipFill>
          <a:blip r:embed="rId5" cstate="print"/>
          <a:srcRect/>
          <a:stretch>
            <a:fillRect/>
          </a:stretch>
        </p:blipFill>
        <p:spPr bwMode="auto">
          <a:xfrm>
            <a:off x="5262331" y="4221087"/>
            <a:ext cx="1702856" cy="2554285"/>
          </a:xfrm>
          <a:prstGeom prst="rect">
            <a:avLst/>
          </a:prstGeom>
          <a:noFill/>
        </p:spPr>
      </p:pic>
      <p:pic>
        <p:nvPicPr>
          <p:cNvPr id="34817" name="圖片 31"/>
          <p:cNvPicPr>
            <a:picLocks noChangeAspect="1" noChangeArrowheads="1"/>
          </p:cNvPicPr>
          <p:nvPr/>
        </p:nvPicPr>
        <p:blipFill>
          <a:blip r:embed="rId6" cstate="print"/>
          <a:srcRect/>
          <a:stretch>
            <a:fillRect/>
          </a:stretch>
        </p:blipFill>
        <p:spPr bwMode="auto">
          <a:xfrm>
            <a:off x="1342239" y="4221088"/>
            <a:ext cx="1702856" cy="2554285"/>
          </a:xfrm>
          <a:prstGeom prst="rect">
            <a:avLst/>
          </a:prstGeom>
          <a:noFill/>
        </p:spPr>
      </p:pic>
      <p:sp>
        <p:nvSpPr>
          <p:cNvPr id="34820" name="Rectangle 4"/>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TW" altLang="en-US"/>
          </a:p>
        </p:txBody>
      </p:sp>
      <p:sp>
        <p:nvSpPr>
          <p:cNvPr id="34821" name="Rectangle 5"/>
          <p:cNvSpPr>
            <a:spLocks noChangeArrowheads="1"/>
          </p:cNvSpPr>
          <p:nvPr/>
        </p:nvSpPr>
        <p:spPr bwMode="auto">
          <a:xfrm>
            <a:off x="0" y="334327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US" altLang="zh-TW" sz="1200" b="0" i="0" u="none" strike="noStrike" cap="none" normalizeH="0" baseline="0" smtClean="0">
                <a:ln>
                  <a:noFill/>
                </a:ln>
                <a:solidFill>
                  <a:schemeClr val="tx1"/>
                </a:solidFill>
                <a:effectLst/>
                <a:latin typeface="Times New Roman" pitchFamily="18" charset="0"/>
                <a:ea typeface="標楷體" pitchFamily="65" charset="-120"/>
                <a:cs typeface="Times New Roman" pitchFamily="18" charset="0"/>
              </a:rPr>
              <a:t> </a:t>
            </a:r>
            <a:endParaRPr kumimoji="1" lang="en-US" altLang="zh-TW" sz="1800" b="0" i="0" u="none" strike="noStrike" cap="none" normalizeH="0" baseline="0" smtClean="0">
              <a:ln>
                <a:noFill/>
              </a:ln>
              <a:solidFill>
                <a:schemeClr val="tx1"/>
              </a:solidFill>
              <a:effectLst/>
              <a:latin typeface="Arial" pitchFamily="34" charset="0"/>
              <a:ea typeface="新細明體" pitchFamily="18" charset="-120"/>
              <a:cs typeface="新細明體" pitchFamily="18" charset="-120"/>
            </a:endParaRPr>
          </a:p>
        </p:txBody>
      </p:sp>
      <p:sp>
        <p:nvSpPr>
          <p:cNvPr id="34822" name="Rectangle 6"/>
          <p:cNvSpPr>
            <a:spLocks noChangeArrowheads="1"/>
          </p:cNvSpPr>
          <p:nvPr/>
        </p:nvSpPr>
        <p:spPr bwMode="auto">
          <a:xfrm>
            <a:off x="0" y="622935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US" altLang="zh-TW" sz="1200" b="0" i="0" u="none" strike="noStrike" cap="none" normalizeH="0" baseline="0" smtClean="0">
                <a:ln>
                  <a:noFill/>
                </a:ln>
                <a:solidFill>
                  <a:schemeClr val="tx1"/>
                </a:solidFill>
                <a:effectLst/>
                <a:latin typeface="Times New Roman" pitchFamily="18" charset="0"/>
                <a:ea typeface="標楷體" pitchFamily="65" charset="-120"/>
                <a:cs typeface="Times New Roman" pitchFamily="18" charset="0"/>
              </a:rPr>
              <a:t> </a:t>
            </a:r>
            <a:endParaRPr kumimoji="1" lang="en-US" altLang="zh-TW" sz="1800" b="0" i="0" u="none" strike="noStrike" cap="none" normalizeH="0" baseline="0" smtClean="0">
              <a:ln>
                <a:noFill/>
              </a:ln>
              <a:solidFill>
                <a:schemeClr val="tx1"/>
              </a:solidFill>
              <a:effectLst/>
              <a:latin typeface="Arial" pitchFamily="34" charset="0"/>
              <a:ea typeface="新細明體" pitchFamily="18" charset="-120"/>
              <a:cs typeface="新細明體" pitchFamily="18" charset="-120"/>
            </a:endParaRPr>
          </a:p>
        </p:txBody>
      </p:sp>
      <p:pic>
        <p:nvPicPr>
          <p:cNvPr id="15" name="圖片 14"/>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62861" y="1455461"/>
            <a:ext cx="1688859" cy="2546554"/>
          </a:xfrm>
          <a:prstGeom prst="rect">
            <a:avLst/>
          </a:prstGeom>
        </p:spPr>
      </p:pic>
      <p:sp>
        <p:nvSpPr>
          <p:cNvPr id="2" name="圓角矩形 1"/>
          <p:cNvSpPr/>
          <p:nvPr/>
        </p:nvSpPr>
        <p:spPr>
          <a:xfrm>
            <a:off x="362861" y="1556791"/>
            <a:ext cx="1472835" cy="216025"/>
          </a:xfrm>
          <a:prstGeom prst="roundRect">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Tree>
    <p:extLst>
      <p:ext uri="{BB962C8B-B14F-4D97-AF65-F5344CB8AC3E}">
        <p14:creationId xmlns:p14="http://schemas.microsoft.com/office/powerpoint/2010/main" val="101093450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標題 7"/>
          <p:cNvSpPr txBox="1">
            <a:spLocks/>
          </p:cNvSpPr>
          <p:nvPr/>
        </p:nvSpPr>
        <p:spPr>
          <a:xfrm>
            <a:off x="457200" y="44624"/>
            <a:ext cx="8229600" cy="792088"/>
          </a:xfrm>
          <a:prstGeom prst="rect">
            <a:avLst/>
          </a:prstGeom>
        </p:spPr>
        <p:txBody>
          <a:bodyPr/>
          <a:lstStyle/>
          <a:p>
            <a:pPr lvl="0" algn="ctr" eaLnBrk="0" hangingPunct="0"/>
            <a:r>
              <a:rPr kumimoji="0" lang="zh-TW" altLang="en-US" sz="4400" b="1" dirty="0" smtClean="0">
                <a:latin typeface="微軟正黑體" pitchFamily="34" charset="-120"/>
                <a:ea typeface="微軟正黑體" pitchFamily="34" charset="-120"/>
                <a:cs typeface="+mj-cs"/>
              </a:rPr>
              <a:t>雨量資訊</a:t>
            </a:r>
            <a:endParaRPr kumimoji="0" lang="zh-TW" altLang="en-US" sz="4400" b="1" i="0" u="none" strike="noStrike" kern="1200" cap="none" spc="0" normalizeH="0" baseline="0" noProof="0" dirty="0">
              <a:ln>
                <a:noFill/>
              </a:ln>
              <a:solidFill>
                <a:schemeClr val="tx1"/>
              </a:solidFill>
              <a:effectLst/>
              <a:uLnTx/>
              <a:uFillTx/>
              <a:latin typeface="微軟正黑體" pitchFamily="34" charset="-120"/>
              <a:ea typeface="微軟正黑體" pitchFamily="34" charset="-120"/>
              <a:cs typeface="+mj-cs"/>
            </a:endParaRPr>
          </a:p>
        </p:txBody>
      </p:sp>
      <p:sp>
        <p:nvSpPr>
          <p:cNvPr id="14" name="投影片編號版面配置區 3"/>
          <p:cNvSpPr txBox="1">
            <a:spLocks noGrp="1"/>
          </p:cNvSpPr>
          <p:nvPr/>
        </p:nvSpPr>
        <p:spPr>
          <a:xfrm>
            <a:off x="7812088" y="6448425"/>
            <a:ext cx="1306512" cy="365125"/>
          </a:xfrm>
          <a:prstGeom prst="rect">
            <a:avLst/>
          </a:prstGeom>
          <a:noFill/>
        </p:spPr>
        <p:txBody>
          <a:bodyPr anchor="ctr"/>
          <a:lstStyle/>
          <a:p>
            <a:pPr algn="r" fontAlgn="auto">
              <a:spcBef>
                <a:spcPts val="0"/>
              </a:spcBef>
              <a:spcAft>
                <a:spcPts val="0"/>
              </a:spcAft>
              <a:defRPr/>
            </a:pPr>
            <a:fld id="{DD012F59-E088-4922-AE77-B90E45010C42}" type="slidenum">
              <a:rPr kumimoji="0" lang="zh-TW" altLang="en-US" sz="900">
                <a:solidFill>
                  <a:schemeClr val="tx1">
                    <a:tint val="75000"/>
                  </a:schemeClr>
                </a:solidFill>
                <a:latin typeface="微軟正黑體" pitchFamily="34" charset="-120"/>
                <a:ea typeface="微軟正黑體" pitchFamily="34" charset="-120"/>
              </a:rPr>
              <a:pPr algn="r" fontAlgn="auto">
                <a:spcBef>
                  <a:spcPts val="0"/>
                </a:spcBef>
                <a:spcAft>
                  <a:spcPts val="0"/>
                </a:spcAft>
                <a:defRPr/>
              </a:pPr>
              <a:t>6</a:t>
            </a:fld>
            <a:endParaRPr kumimoji="0" lang="zh-TW" altLang="en-US" sz="900" dirty="0">
              <a:solidFill>
                <a:schemeClr val="tx1">
                  <a:tint val="75000"/>
                </a:schemeClr>
              </a:solidFill>
              <a:latin typeface="微軟正黑體" pitchFamily="34" charset="-120"/>
              <a:ea typeface="微軟正黑體" pitchFamily="34" charset="-120"/>
            </a:endParaRPr>
          </a:p>
        </p:txBody>
      </p:sp>
      <p:pic>
        <p:nvPicPr>
          <p:cNvPr id="11" name="圖片 10"/>
          <p:cNvPicPr/>
          <p:nvPr/>
        </p:nvPicPr>
        <p:blipFill>
          <a:blip r:embed="rId2" cstate="print"/>
          <a:srcRect/>
          <a:stretch>
            <a:fillRect/>
          </a:stretch>
        </p:blipFill>
        <p:spPr bwMode="auto">
          <a:xfrm>
            <a:off x="107504" y="3912443"/>
            <a:ext cx="4158498" cy="2684909"/>
          </a:xfrm>
          <a:prstGeom prst="rect">
            <a:avLst/>
          </a:prstGeom>
          <a:noFill/>
          <a:ln w="9525">
            <a:noFill/>
            <a:miter lim="800000"/>
            <a:headEnd/>
            <a:tailEnd/>
          </a:ln>
        </p:spPr>
      </p:pic>
      <p:pic>
        <p:nvPicPr>
          <p:cNvPr id="15" name="圖片 14"/>
          <p:cNvPicPr/>
          <p:nvPr/>
        </p:nvPicPr>
        <p:blipFill>
          <a:blip r:embed="rId3" cstate="print"/>
          <a:srcRect/>
          <a:stretch>
            <a:fillRect/>
          </a:stretch>
        </p:blipFill>
        <p:spPr bwMode="auto">
          <a:xfrm>
            <a:off x="4823520" y="3912443"/>
            <a:ext cx="4320480" cy="2664296"/>
          </a:xfrm>
          <a:prstGeom prst="rect">
            <a:avLst/>
          </a:prstGeom>
          <a:noFill/>
          <a:ln w="9525">
            <a:noFill/>
            <a:miter lim="800000"/>
            <a:headEnd/>
            <a:tailEnd/>
          </a:ln>
        </p:spPr>
      </p:pic>
      <p:sp>
        <p:nvSpPr>
          <p:cNvPr id="16" name="向右箭號 15"/>
          <p:cNvSpPr/>
          <p:nvPr/>
        </p:nvSpPr>
        <p:spPr>
          <a:xfrm>
            <a:off x="4283968" y="4920555"/>
            <a:ext cx="432048" cy="360040"/>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zh-TW" altLang="en-US"/>
          </a:p>
        </p:txBody>
      </p:sp>
      <p:sp>
        <p:nvSpPr>
          <p:cNvPr id="19" name="內容版面配置區 18"/>
          <p:cNvSpPr>
            <a:spLocks noGrp="1"/>
          </p:cNvSpPr>
          <p:nvPr>
            <p:ph idx="1"/>
          </p:nvPr>
        </p:nvSpPr>
        <p:spPr>
          <a:xfrm>
            <a:off x="251520" y="980728"/>
            <a:ext cx="8712968" cy="2736304"/>
          </a:xfrm>
        </p:spPr>
        <p:txBody>
          <a:bodyPr>
            <a:normAutofit fontScale="47500" lnSpcReduction="20000"/>
          </a:bodyPr>
          <a:lstStyle/>
          <a:p>
            <a:pPr indent="0">
              <a:spcBef>
                <a:spcPts val="1200"/>
              </a:spcBef>
            </a:pPr>
            <a:r>
              <a:rPr lang="en-US" altLang="zh-TW" dirty="0" smtClean="0"/>
              <a:t>Step1</a:t>
            </a:r>
            <a:r>
              <a:rPr lang="zh-TW" altLang="en-US" dirty="0" smtClean="0"/>
              <a:t>：於功能主選單中點選「雨量資訊」後，可進入雨量資訊畫面。</a:t>
            </a:r>
          </a:p>
          <a:p>
            <a:pPr indent="0">
              <a:spcBef>
                <a:spcPts val="1200"/>
              </a:spcBef>
            </a:pPr>
            <a:r>
              <a:rPr lang="en-US" altLang="zh-TW" dirty="0" smtClean="0"/>
              <a:t>Step2</a:t>
            </a:r>
            <a:r>
              <a:rPr lang="zh-TW" altLang="en-US" dirty="0" smtClean="0"/>
              <a:t>：分別於第一欄點選</a:t>
            </a:r>
            <a:r>
              <a:rPr lang="zh-TW" altLang="en-US" dirty="0" smtClean="0">
                <a:solidFill>
                  <a:srgbClr val="0070C0"/>
                </a:solidFill>
              </a:rPr>
              <a:t>區域範圍</a:t>
            </a:r>
            <a:r>
              <a:rPr lang="zh-TW" altLang="en-US" dirty="0" smtClean="0"/>
              <a:t>，如</a:t>
            </a:r>
            <a:r>
              <a:rPr lang="zh-TW" altLang="en-US" dirty="0" smtClean="0">
                <a:solidFill>
                  <a:srgbClr val="0070C0"/>
                </a:solidFill>
              </a:rPr>
              <a:t>臺北市全區</a:t>
            </a:r>
            <a:r>
              <a:rPr lang="zh-TW" altLang="en-US" dirty="0" smtClean="0"/>
              <a:t>或</a:t>
            </a:r>
            <a:r>
              <a:rPr lang="zh-TW" altLang="en-US" dirty="0" smtClean="0">
                <a:solidFill>
                  <a:srgbClr val="0070C0"/>
                </a:solidFill>
              </a:rPr>
              <a:t>單一行政區</a:t>
            </a:r>
            <a:r>
              <a:rPr lang="zh-TW" altLang="en-US" dirty="0" smtClean="0"/>
              <a:t>。</a:t>
            </a:r>
          </a:p>
          <a:p>
            <a:pPr indent="0">
              <a:spcBef>
                <a:spcPts val="1200"/>
              </a:spcBef>
            </a:pPr>
            <a:r>
              <a:rPr lang="en-US" altLang="zh-TW" dirty="0" smtClean="0"/>
              <a:t>Step3</a:t>
            </a:r>
            <a:r>
              <a:rPr lang="zh-TW" altLang="en-US" dirty="0" smtClean="0"/>
              <a:t>：於第二欄繼續點選</a:t>
            </a:r>
            <a:r>
              <a:rPr lang="zh-TW" altLang="en-US" dirty="0" smtClean="0">
                <a:solidFill>
                  <a:srgbClr val="0070C0"/>
                </a:solidFill>
              </a:rPr>
              <a:t>降雨頻率</a:t>
            </a:r>
            <a:r>
              <a:rPr lang="zh-TW" altLang="en-US" dirty="0" smtClean="0"/>
              <a:t>，如</a:t>
            </a:r>
            <a:r>
              <a:rPr lang="en-US" altLang="zh-TW" dirty="0" smtClean="0">
                <a:solidFill>
                  <a:srgbClr val="0070C0"/>
                </a:solidFill>
              </a:rPr>
              <a:t>10</a:t>
            </a:r>
            <a:r>
              <a:rPr lang="zh-TW" altLang="en-US" dirty="0" smtClean="0">
                <a:solidFill>
                  <a:srgbClr val="0070C0"/>
                </a:solidFill>
              </a:rPr>
              <a:t>分鐘、</a:t>
            </a:r>
            <a:r>
              <a:rPr lang="en-US" altLang="zh-TW" dirty="0" smtClean="0">
                <a:solidFill>
                  <a:srgbClr val="0070C0"/>
                </a:solidFill>
              </a:rPr>
              <a:t>1</a:t>
            </a:r>
            <a:r>
              <a:rPr lang="zh-TW" altLang="en-US" dirty="0" smtClean="0">
                <a:solidFill>
                  <a:srgbClr val="0070C0"/>
                </a:solidFill>
              </a:rPr>
              <a:t>小時、</a:t>
            </a:r>
            <a:r>
              <a:rPr lang="en-US" altLang="zh-TW" dirty="0" smtClean="0">
                <a:solidFill>
                  <a:srgbClr val="0070C0"/>
                </a:solidFill>
              </a:rPr>
              <a:t>3</a:t>
            </a:r>
            <a:r>
              <a:rPr lang="zh-TW" altLang="en-US" dirty="0" smtClean="0">
                <a:solidFill>
                  <a:srgbClr val="0070C0"/>
                </a:solidFill>
              </a:rPr>
              <a:t>小時、</a:t>
            </a:r>
            <a:r>
              <a:rPr lang="en-US" altLang="zh-TW" dirty="0" smtClean="0">
                <a:solidFill>
                  <a:srgbClr val="0070C0"/>
                </a:solidFill>
              </a:rPr>
              <a:t>24</a:t>
            </a:r>
            <a:r>
              <a:rPr lang="zh-TW" altLang="en-US" dirty="0" smtClean="0">
                <a:solidFill>
                  <a:srgbClr val="0070C0"/>
                </a:solidFill>
              </a:rPr>
              <a:t>小時</a:t>
            </a:r>
            <a:r>
              <a:rPr lang="zh-TW" altLang="en-US" dirty="0" smtClean="0"/>
              <a:t>。</a:t>
            </a:r>
          </a:p>
          <a:p>
            <a:pPr indent="0">
              <a:spcBef>
                <a:spcPts val="1200"/>
              </a:spcBef>
            </a:pPr>
            <a:r>
              <a:rPr lang="en-US" altLang="zh-TW" dirty="0" smtClean="0"/>
              <a:t>Step4</a:t>
            </a:r>
            <a:r>
              <a:rPr lang="zh-TW" altLang="en-US" dirty="0" smtClean="0"/>
              <a:t>：雨量站資訊將會依照所選擇的降雨頻率做降冪排列。</a:t>
            </a:r>
            <a:endParaRPr lang="en-US" altLang="zh-TW" dirty="0" smtClean="0"/>
          </a:p>
          <a:p>
            <a:pPr indent="736600">
              <a:spcBef>
                <a:spcPts val="1200"/>
              </a:spcBef>
              <a:buNone/>
            </a:pPr>
            <a:r>
              <a:rPr lang="zh-TW" altLang="en-US" dirty="0" smtClean="0"/>
              <a:t>雨量站旁的顏色區塊代表降雨強度。</a:t>
            </a:r>
          </a:p>
          <a:p>
            <a:pPr indent="0">
              <a:spcBef>
                <a:spcPts val="1200"/>
              </a:spcBef>
            </a:pPr>
            <a:r>
              <a:rPr lang="en-US" altLang="zh-TW" dirty="0" smtClean="0"/>
              <a:t>Step5</a:t>
            </a:r>
            <a:r>
              <a:rPr lang="zh-TW" altLang="en-US" dirty="0" smtClean="0"/>
              <a:t>：點選</a:t>
            </a:r>
            <a:r>
              <a:rPr lang="en-US" altLang="zh-TW" dirty="0" smtClean="0">
                <a:sym typeface="Wingdings 3"/>
              </a:rPr>
              <a:t></a:t>
            </a:r>
            <a:r>
              <a:rPr lang="zh-TW" altLang="en-US" dirty="0" smtClean="0"/>
              <a:t>可展開並觀看該雨量站之所有降雨頻率之資訊。</a:t>
            </a:r>
          </a:p>
          <a:p>
            <a:pPr indent="0">
              <a:spcBef>
                <a:spcPts val="1200"/>
              </a:spcBef>
            </a:pPr>
            <a:r>
              <a:rPr lang="en-US" altLang="zh-TW" dirty="0" smtClean="0"/>
              <a:t>Step6</a:t>
            </a:r>
            <a:r>
              <a:rPr lang="zh-TW" altLang="en-US" dirty="0" smtClean="0"/>
              <a:t>：點選「雨量組體圖」按鍵，則可觀看該雨量站</a:t>
            </a:r>
            <a:r>
              <a:rPr lang="zh-TW" altLang="en-US" dirty="0" smtClean="0">
                <a:solidFill>
                  <a:srgbClr val="0070C0"/>
                </a:solidFill>
              </a:rPr>
              <a:t>近</a:t>
            </a:r>
            <a:r>
              <a:rPr lang="en-US" altLang="zh-TW" dirty="0" smtClean="0">
                <a:solidFill>
                  <a:srgbClr val="0070C0"/>
                </a:solidFill>
              </a:rPr>
              <a:t>24</a:t>
            </a:r>
            <a:r>
              <a:rPr lang="zh-TW" altLang="en-US" dirty="0" smtClean="0">
                <a:solidFill>
                  <a:srgbClr val="0070C0"/>
                </a:solidFill>
              </a:rPr>
              <a:t>小時之雨量組體圖</a:t>
            </a:r>
            <a:r>
              <a:rPr lang="zh-TW" altLang="en-US" dirty="0" smtClean="0"/>
              <a:t>。</a:t>
            </a:r>
          </a:p>
          <a:p>
            <a:pPr indent="0">
              <a:spcBef>
                <a:spcPts val="1200"/>
              </a:spcBef>
            </a:pPr>
            <a:r>
              <a:rPr lang="en-US" altLang="zh-TW" dirty="0" smtClean="0"/>
              <a:t>Step7</a:t>
            </a:r>
            <a:r>
              <a:rPr lang="zh-TW" altLang="en-US" dirty="0" smtClean="0"/>
              <a:t>：雨量組體圖亦</a:t>
            </a:r>
            <a:r>
              <a:rPr lang="zh-TW" altLang="en-US" dirty="0" smtClean="0">
                <a:solidFill>
                  <a:srgbClr val="0070C0"/>
                </a:solidFill>
              </a:rPr>
              <a:t>可旋轉</a:t>
            </a:r>
            <a:r>
              <a:rPr lang="zh-TW" altLang="en-US" dirty="0" smtClean="0"/>
              <a:t>，以橫式方向觀看，並</a:t>
            </a:r>
            <a:r>
              <a:rPr lang="zh-TW" altLang="en-US" dirty="0" smtClean="0">
                <a:solidFill>
                  <a:srgbClr val="0070C0"/>
                </a:solidFill>
              </a:rPr>
              <a:t>可放大縮小</a:t>
            </a:r>
            <a:r>
              <a:rPr lang="zh-TW" altLang="en-US" dirty="0" smtClean="0"/>
              <a:t>。</a:t>
            </a:r>
          </a:p>
          <a:p>
            <a:pPr indent="0"/>
            <a:endParaRPr lang="zh-TW" altLang="en-US" dirty="0"/>
          </a:p>
        </p:txBody>
      </p:sp>
      <p:pic>
        <p:nvPicPr>
          <p:cNvPr id="8" name="圖片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37720" y="3912443"/>
            <a:ext cx="1841992" cy="2664296"/>
          </a:xfrm>
          <a:prstGeom prst="rect">
            <a:avLst/>
          </a:prstGeom>
        </p:spPr>
      </p:pic>
      <p:sp>
        <p:nvSpPr>
          <p:cNvPr id="2" name="圓角矩形 1"/>
          <p:cNvSpPr/>
          <p:nvPr/>
        </p:nvSpPr>
        <p:spPr>
          <a:xfrm>
            <a:off x="137720" y="4221088"/>
            <a:ext cx="1553960" cy="216024"/>
          </a:xfrm>
          <a:prstGeom prst="roundRect">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Tree>
    <p:extLst>
      <p:ext uri="{BB962C8B-B14F-4D97-AF65-F5344CB8AC3E}">
        <p14:creationId xmlns:p14="http://schemas.microsoft.com/office/powerpoint/2010/main" val="412167599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8" descr="C:\Users\guanliu\Desktop\0620APP_JPG\即時資訊\2)雨量資訊\即時資訊畫面-20.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246627" y="2760401"/>
            <a:ext cx="2093459" cy="3096344"/>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9" descr="C:\Users\guanliu\Desktop\0620APP_JPG\即時資訊\2)雨量資訊\即時資訊畫面-2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502877" y="2760401"/>
            <a:ext cx="2093459" cy="3096344"/>
          </a:xfrm>
          <a:prstGeom prst="rect">
            <a:avLst/>
          </a:prstGeom>
          <a:noFill/>
          <a:extLst>
            <a:ext uri="{909E8E84-426E-40DD-AFC4-6F175D3DCCD1}">
              <a14:hiddenFill xmlns:a14="http://schemas.microsoft.com/office/drawing/2010/main">
                <a:solidFill>
                  <a:srgbClr val="FFFFFF"/>
                </a:solidFill>
              </a14:hiddenFill>
            </a:ext>
          </a:extLst>
        </p:spPr>
      </p:pic>
      <p:pic>
        <p:nvPicPr>
          <p:cNvPr id="4098" name="Picture 2" descr="C:\Users\guanliu\Dropbox\APPAPPAPP\0620APP_JPG\即時資訊\2)雨量資訊\即時資訊-19.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69378" y="2760402"/>
            <a:ext cx="2107337" cy="3116870"/>
          </a:xfrm>
          <a:prstGeom prst="rect">
            <a:avLst/>
          </a:prstGeom>
          <a:noFill/>
          <a:extLst>
            <a:ext uri="{909E8E84-426E-40DD-AFC4-6F175D3DCCD1}">
              <a14:hiddenFill xmlns:a14="http://schemas.microsoft.com/office/drawing/2010/main">
                <a:solidFill>
                  <a:srgbClr val="FFFFFF"/>
                </a:solidFill>
              </a14:hiddenFill>
            </a:ext>
          </a:extLst>
        </p:spPr>
      </p:pic>
      <p:sp>
        <p:nvSpPr>
          <p:cNvPr id="7" name="標題 7"/>
          <p:cNvSpPr txBox="1">
            <a:spLocks/>
          </p:cNvSpPr>
          <p:nvPr/>
        </p:nvSpPr>
        <p:spPr>
          <a:xfrm>
            <a:off x="457200" y="44624"/>
            <a:ext cx="8229600" cy="792088"/>
          </a:xfrm>
          <a:prstGeom prst="rect">
            <a:avLst/>
          </a:prstGeom>
        </p:spPr>
        <p:txBody>
          <a:bodyPr/>
          <a:lstStyle/>
          <a:p>
            <a:pPr lvl="0" algn="ctr" eaLnBrk="0" hangingPunct="0"/>
            <a:r>
              <a:rPr kumimoji="0" lang="zh-TW" altLang="en-US" sz="4400" b="1" dirty="0" smtClean="0">
                <a:latin typeface="微軟正黑體" pitchFamily="34" charset="-120"/>
                <a:ea typeface="微軟正黑體" pitchFamily="34" charset="-120"/>
                <a:cs typeface="+mj-cs"/>
              </a:rPr>
              <a:t>雨量資訊</a:t>
            </a:r>
            <a:r>
              <a:rPr kumimoji="0" lang="en-US" altLang="zh-TW" sz="4400" b="1" dirty="0" smtClean="0">
                <a:latin typeface="微軟正黑體" pitchFamily="34" charset="-120"/>
                <a:ea typeface="微軟正黑體" pitchFamily="34" charset="-120"/>
                <a:cs typeface="+mj-cs"/>
              </a:rPr>
              <a:t>(</a:t>
            </a:r>
            <a:r>
              <a:rPr kumimoji="0" lang="zh-TW" altLang="en-US" sz="4400" b="1" dirty="0" smtClean="0">
                <a:latin typeface="微軟正黑體" pitchFamily="34" charset="-120"/>
                <a:ea typeface="微軟正黑體" pitchFamily="34" charset="-120"/>
                <a:cs typeface="+mj-cs"/>
              </a:rPr>
              <a:t>續</a:t>
            </a:r>
            <a:r>
              <a:rPr kumimoji="0" lang="en-US" altLang="zh-TW" sz="4400" b="1" dirty="0" smtClean="0">
                <a:latin typeface="微軟正黑體" pitchFamily="34" charset="-120"/>
                <a:ea typeface="微軟正黑體" pitchFamily="34" charset="-120"/>
                <a:cs typeface="+mj-cs"/>
              </a:rPr>
              <a:t>)</a:t>
            </a:r>
            <a:endParaRPr kumimoji="0" lang="zh-TW" altLang="en-US" sz="4400" b="1" i="0" u="none" strike="noStrike" kern="1200" cap="none" spc="0" normalizeH="0" baseline="0" noProof="0" dirty="0">
              <a:ln>
                <a:noFill/>
              </a:ln>
              <a:solidFill>
                <a:schemeClr val="tx1"/>
              </a:solidFill>
              <a:effectLst/>
              <a:uLnTx/>
              <a:uFillTx/>
              <a:latin typeface="微軟正黑體" pitchFamily="34" charset="-120"/>
              <a:ea typeface="微軟正黑體" pitchFamily="34" charset="-120"/>
              <a:cs typeface="+mj-cs"/>
            </a:endParaRPr>
          </a:p>
        </p:txBody>
      </p:sp>
      <p:sp>
        <p:nvSpPr>
          <p:cNvPr id="9" name="內容版面配置區 8"/>
          <p:cNvSpPr>
            <a:spLocks noGrp="1"/>
          </p:cNvSpPr>
          <p:nvPr>
            <p:ph idx="1"/>
          </p:nvPr>
        </p:nvSpPr>
        <p:spPr>
          <a:xfrm>
            <a:off x="467544" y="1412776"/>
            <a:ext cx="8229600" cy="1008112"/>
          </a:xfrm>
        </p:spPr>
        <p:txBody>
          <a:bodyPr>
            <a:normAutofit fontScale="62500" lnSpcReduction="20000"/>
          </a:bodyPr>
          <a:lstStyle/>
          <a:p>
            <a:r>
              <a:rPr lang="zh-TW" altLang="en-US" dirty="0" smtClean="0"/>
              <a:t>點擊「</a:t>
            </a:r>
            <a:r>
              <a:rPr lang="zh-TW" altLang="en-US" dirty="0" smtClean="0">
                <a:solidFill>
                  <a:srgbClr val="0070C0"/>
                </a:solidFill>
              </a:rPr>
              <a:t>臺北雨量累積圖</a:t>
            </a:r>
            <a:r>
              <a:rPr lang="zh-TW" altLang="en-US" dirty="0" smtClean="0"/>
              <a:t>」即可切換</a:t>
            </a:r>
            <a:r>
              <a:rPr lang="zh-TW" altLang="en-US" dirty="0" smtClean="0">
                <a:solidFill>
                  <a:srgbClr val="0070C0"/>
                </a:solidFill>
              </a:rPr>
              <a:t>臺北市</a:t>
            </a:r>
            <a:r>
              <a:rPr lang="zh-TW" altLang="en-US" dirty="0" smtClean="0"/>
              <a:t>與</a:t>
            </a:r>
            <a:r>
              <a:rPr lang="zh-TW" altLang="en-US" dirty="0" smtClean="0">
                <a:solidFill>
                  <a:srgbClr val="0070C0"/>
                </a:solidFill>
              </a:rPr>
              <a:t>大台北</a:t>
            </a:r>
            <a:r>
              <a:rPr lang="zh-TW" altLang="en-US" dirty="0" smtClean="0"/>
              <a:t>地區。</a:t>
            </a:r>
            <a:endParaRPr lang="en-US" altLang="zh-TW" dirty="0" smtClean="0"/>
          </a:p>
          <a:p>
            <a:r>
              <a:rPr lang="zh-TW" altLang="en-US" dirty="0" smtClean="0"/>
              <a:t>具有「返回」的功能。</a:t>
            </a:r>
            <a:endParaRPr lang="en-US" altLang="zh-TW" dirty="0" smtClean="0"/>
          </a:p>
          <a:p>
            <a:r>
              <a:rPr lang="zh-TW" altLang="en-US" dirty="0" smtClean="0"/>
              <a:t>依據顏色區分累計降雨強度。</a:t>
            </a:r>
          </a:p>
        </p:txBody>
      </p:sp>
      <p:sp>
        <p:nvSpPr>
          <p:cNvPr id="16" name="投影片編號版面配置區 3"/>
          <p:cNvSpPr txBox="1">
            <a:spLocks noGrp="1"/>
          </p:cNvSpPr>
          <p:nvPr/>
        </p:nvSpPr>
        <p:spPr>
          <a:xfrm>
            <a:off x="7812088" y="6448425"/>
            <a:ext cx="1306512" cy="365125"/>
          </a:xfrm>
          <a:prstGeom prst="rect">
            <a:avLst/>
          </a:prstGeom>
          <a:noFill/>
        </p:spPr>
        <p:txBody>
          <a:bodyPr anchor="ctr"/>
          <a:lstStyle/>
          <a:p>
            <a:pPr algn="r" fontAlgn="auto">
              <a:spcBef>
                <a:spcPts val="0"/>
              </a:spcBef>
              <a:spcAft>
                <a:spcPts val="0"/>
              </a:spcAft>
              <a:defRPr/>
            </a:pPr>
            <a:fld id="{DD012F59-E088-4922-AE77-B90E45010C42}" type="slidenum">
              <a:rPr kumimoji="0" lang="zh-TW" altLang="en-US" sz="900">
                <a:solidFill>
                  <a:schemeClr val="tx1">
                    <a:tint val="75000"/>
                  </a:schemeClr>
                </a:solidFill>
                <a:latin typeface="微軟正黑體" pitchFamily="34" charset="-120"/>
                <a:ea typeface="微軟正黑體" pitchFamily="34" charset="-120"/>
              </a:rPr>
              <a:pPr algn="r" fontAlgn="auto">
                <a:spcBef>
                  <a:spcPts val="0"/>
                </a:spcBef>
                <a:spcAft>
                  <a:spcPts val="0"/>
                </a:spcAft>
                <a:defRPr/>
              </a:pPr>
              <a:t>7</a:t>
            </a:fld>
            <a:endParaRPr kumimoji="0" lang="zh-TW" altLang="en-US" sz="900" dirty="0">
              <a:solidFill>
                <a:schemeClr val="tx1">
                  <a:tint val="75000"/>
                </a:schemeClr>
              </a:solidFill>
              <a:latin typeface="微軟正黑體" pitchFamily="34" charset="-120"/>
              <a:ea typeface="微軟正黑體" pitchFamily="34" charset="-120"/>
            </a:endParaRPr>
          </a:p>
        </p:txBody>
      </p:sp>
    </p:spTree>
    <p:extLst>
      <p:ext uri="{BB962C8B-B14F-4D97-AF65-F5344CB8AC3E}">
        <p14:creationId xmlns:p14="http://schemas.microsoft.com/office/powerpoint/2010/main" val="38820600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標題 7"/>
          <p:cNvSpPr txBox="1">
            <a:spLocks/>
          </p:cNvSpPr>
          <p:nvPr/>
        </p:nvSpPr>
        <p:spPr>
          <a:xfrm>
            <a:off x="457200" y="44624"/>
            <a:ext cx="8229600" cy="792088"/>
          </a:xfrm>
          <a:prstGeom prst="rect">
            <a:avLst/>
          </a:prstGeom>
        </p:spPr>
        <p:txBody>
          <a:bodyPr/>
          <a:lstStyle/>
          <a:p>
            <a:pPr lvl="0" algn="ctr" eaLnBrk="0" hangingPunct="0"/>
            <a:r>
              <a:rPr kumimoji="0" lang="zh-TW" altLang="en-US" sz="4400" b="1" dirty="0" smtClean="0">
                <a:latin typeface="微軟正黑體" pitchFamily="34" charset="-120"/>
                <a:ea typeface="微軟正黑體" pitchFamily="34" charset="-120"/>
                <a:cs typeface="+mj-cs"/>
              </a:rPr>
              <a:t>水位資訊</a:t>
            </a:r>
            <a:endParaRPr kumimoji="0" lang="zh-TW" altLang="en-US" sz="4400" b="1" i="0" u="none" strike="noStrike" kern="1200" cap="none" spc="0" normalizeH="0" baseline="0" noProof="0" dirty="0">
              <a:ln>
                <a:noFill/>
              </a:ln>
              <a:solidFill>
                <a:schemeClr val="tx1"/>
              </a:solidFill>
              <a:effectLst/>
              <a:uLnTx/>
              <a:uFillTx/>
              <a:latin typeface="微軟正黑體" pitchFamily="34" charset="-120"/>
              <a:ea typeface="微軟正黑體" pitchFamily="34" charset="-120"/>
              <a:cs typeface="+mj-cs"/>
            </a:endParaRPr>
          </a:p>
        </p:txBody>
      </p:sp>
      <p:sp>
        <p:nvSpPr>
          <p:cNvPr id="7" name="內容版面配置區 8"/>
          <p:cNvSpPr txBox="1">
            <a:spLocks/>
          </p:cNvSpPr>
          <p:nvPr/>
        </p:nvSpPr>
        <p:spPr>
          <a:xfrm>
            <a:off x="323528" y="1124744"/>
            <a:ext cx="8523017" cy="2016224"/>
          </a:xfrm>
          <a:prstGeom prst="rect">
            <a:avLst/>
          </a:prstGeom>
        </p:spPr>
        <p:txBody>
          <a:bodyPr>
            <a:normAutofit lnSpcReduction="10000"/>
          </a:bodyPr>
          <a:lstStyle/>
          <a:p>
            <a:pPr marL="342900" lvl="0" indent="-342900" eaLnBrk="0" hangingPunct="0">
              <a:spcBef>
                <a:spcPct val="20000"/>
              </a:spcBef>
              <a:buClr>
                <a:srgbClr val="C00000"/>
              </a:buClr>
              <a:buFont typeface="Arial" charset="0"/>
              <a:buChar char="•"/>
              <a:defRPr/>
            </a:pPr>
            <a:r>
              <a:rPr kumimoji="0" lang="zh-TW" altLang="en-US" sz="2600" dirty="0" smtClean="0">
                <a:latin typeface="微軟正黑體" pitchFamily="34" charset="-120"/>
                <a:ea typeface="微軟正黑體" pitchFamily="34" charset="-120"/>
              </a:rPr>
              <a:t>本區水位資訊僅提供臺北市範圍內之水位站資訊供使用者查詢。</a:t>
            </a:r>
            <a:r>
              <a:rPr kumimoji="0" lang="zh-TW" altLang="en-US" sz="2600" dirty="0" smtClean="0">
                <a:solidFill>
                  <a:srgbClr val="0070C0"/>
                </a:solidFill>
                <a:latin typeface="微軟正黑體" pitchFamily="34" charset="-120"/>
                <a:ea typeface="微軟正黑體" pitchFamily="34" charset="-120"/>
              </a:rPr>
              <a:t>資料來源為經濟部水利署十河局</a:t>
            </a:r>
            <a:r>
              <a:rPr kumimoji="0" lang="zh-TW" altLang="en-US" sz="2600" dirty="0" smtClean="0">
                <a:latin typeface="微軟正黑體" pitchFamily="34" charset="-120"/>
                <a:ea typeface="微軟正黑體" pitchFamily="34" charset="-120"/>
              </a:rPr>
              <a:t>，其資料均為</a:t>
            </a:r>
            <a:r>
              <a:rPr kumimoji="0" lang="zh-TW" altLang="en-US" sz="2600" dirty="0" smtClean="0">
                <a:solidFill>
                  <a:srgbClr val="0070C0"/>
                </a:solidFill>
                <a:latin typeface="微軟正黑體" pitchFamily="34" charset="-120"/>
                <a:ea typeface="微軟正黑體" pitchFamily="34" charset="-120"/>
              </a:rPr>
              <a:t>未經核檢之即時資料，僅供參考用</a:t>
            </a:r>
            <a:r>
              <a:rPr kumimoji="0" lang="zh-TW" altLang="en-US" sz="2600" dirty="0" smtClean="0">
                <a:latin typeface="微軟正黑體" pitchFamily="34" charset="-120"/>
                <a:ea typeface="微軟正黑體" pitchFamily="34" charset="-120"/>
              </a:rPr>
              <a:t>。</a:t>
            </a:r>
          </a:p>
          <a:p>
            <a:pPr marL="342900" lvl="0" indent="-342900" eaLnBrk="0" hangingPunct="0">
              <a:spcBef>
                <a:spcPct val="20000"/>
              </a:spcBef>
              <a:buClr>
                <a:srgbClr val="C00000"/>
              </a:buClr>
              <a:buFont typeface="Arial" charset="0"/>
              <a:buChar char="•"/>
              <a:defRPr/>
            </a:pPr>
            <a:r>
              <a:rPr kumimoji="0" lang="zh-TW" altLang="en-US" sz="2600" dirty="0" smtClean="0">
                <a:latin typeface="微軟正黑體" pitchFamily="34" charset="-120"/>
                <a:ea typeface="微軟正黑體" pitchFamily="34" charset="-120"/>
              </a:rPr>
              <a:t>於</a:t>
            </a:r>
            <a:r>
              <a:rPr kumimoji="0" lang="zh-TW" altLang="en-US" sz="2600" dirty="0" smtClean="0">
                <a:latin typeface="微軟正黑體" pitchFamily="34" charset="-120"/>
                <a:ea typeface="微軟正黑體" pitchFamily="34" charset="-120"/>
              </a:rPr>
              <a:t>功能主選單中點選「水位資訊」後，可進入水位資訊畫面</a:t>
            </a:r>
            <a:r>
              <a:rPr kumimoji="0" lang="zh-TW" altLang="en-US" sz="2600" dirty="0" smtClean="0">
                <a:latin typeface="微軟正黑體" pitchFamily="34" charset="-120"/>
                <a:ea typeface="微軟正黑體" pitchFamily="34" charset="-120"/>
              </a:rPr>
              <a:t>。</a:t>
            </a:r>
            <a:endParaRPr kumimoji="0" lang="zh-TW" altLang="en-US" sz="2600" dirty="0" smtClean="0">
              <a:latin typeface="微軟正黑體" pitchFamily="34" charset="-120"/>
              <a:ea typeface="微軟正黑體" pitchFamily="34" charset="-120"/>
            </a:endParaRPr>
          </a:p>
        </p:txBody>
      </p:sp>
      <p:sp>
        <p:nvSpPr>
          <p:cNvPr id="8" name="投影片編號版面配置區 3"/>
          <p:cNvSpPr txBox="1">
            <a:spLocks noGrp="1"/>
          </p:cNvSpPr>
          <p:nvPr/>
        </p:nvSpPr>
        <p:spPr>
          <a:xfrm>
            <a:off x="7812088" y="6448425"/>
            <a:ext cx="1306512" cy="365125"/>
          </a:xfrm>
          <a:prstGeom prst="rect">
            <a:avLst/>
          </a:prstGeom>
          <a:noFill/>
        </p:spPr>
        <p:txBody>
          <a:bodyPr anchor="ctr"/>
          <a:lstStyle/>
          <a:p>
            <a:pPr algn="r" fontAlgn="auto">
              <a:spcBef>
                <a:spcPts val="0"/>
              </a:spcBef>
              <a:spcAft>
                <a:spcPts val="0"/>
              </a:spcAft>
              <a:defRPr/>
            </a:pPr>
            <a:fld id="{DD012F59-E088-4922-AE77-B90E45010C42}" type="slidenum">
              <a:rPr kumimoji="0" lang="zh-TW" altLang="en-US" sz="900">
                <a:solidFill>
                  <a:schemeClr val="tx1">
                    <a:tint val="75000"/>
                  </a:schemeClr>
                </a:solidFill>
                <a:latin typeface="微軟正黑體" pitchFamily="34" charset="-120"/>
                <a:ea typeface="微軟正黑體" pitchFamily="34" charset="-120"/>
              </a:rPr>
              <a:pPr algn="r" fontAlgn="auto">
                <a:spcBef>
                  <a:spcPts val="0"/>
                </a:spcBef>
                <a:spcAft>
                  <a:spcPts val="0"/>
                </a:spcAft>
                <a:defRPr/>
              </a:pPr>
              <a:t>8</a:t>
            </a:fld>
            <a:endParaRPr kumimoji="0" lang="zh-TW" altLang="en-US" sz="900" dirty="0">
              <a:solidFill>
                <a:schemeClr val="tx1">
                  <a:tint val="75000"/>
                </a:schemeClr>
              </a:solidFill>
              <a:latin typeface="微軟正黑體" pitchFamily="34" charset="-120"/>
              <a:ea typeface="微軟正黑體" pitchFamily="34" charset="-120"/>
            </a:endParaRPr>
          </a:p>
        </p:txBody>
      </p:sp>
      <p:pic>
        <p:nvPicPr>
          <p:cNvPr id="9" name="圖片 8"/>
          <p:cNvPicPr/>
          <p:nvPr/>
        </p:nvPicPr>
        <p:blipFill>
          <a:blip r:embed="rId2" cstate="print"/>
          <a:srcRect/>
          <a:stretch>
            <a:fillRect/>
          </a:stretch>
        </p:blipFill>
        <p:spPr bwMode="auto">
          <a:xfrm>
            <a:off x="1872308" y="3429000"/>
            <a:ext cx="6840760" cy="2952328"/>
          </a:xfrm>
          <a:prstGeom prst="rect">
            <a:avLst/>
          </a:prstGeom>
          <a:noFill/>
          <a:ln w="9525">
            <a:noFill/>
            <a:miter lim="800000"/>
            <a:headEnd/>
            <a:tailEnd/>
          </a:ln>
        </p:spPr>
      </p:pic>
      <p:pic>
        <p:nvPicPr>
          <p:cNvPr id="10" name="圖片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874339" y="3434512"/>
            <a:ext cx="1942185" cy="2928001"/>
          </a:xfrm>
          <a:prstGeom prst="rect">
            <a:avLst/>
          </a:prstGeom>
        </p:spPr>
      </p:pic>
      <p:sp>
        <p:nvSpPr>
          <p:cNvPr id="2" name="圓角矩形 1"/>
          <p:cNvSpPr/>
          <p:nvPr/>
        </p:nvSpPr>
        <p:spPr>
          <a:xfrm>
            <a:off x="1874339" y="4005064"/>
            <a:ext cx="1654153" cy="216024"/>
          </a:xfrm>
          <a:prstGeom prst="roundRect">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3" name="矩形 2"/>
          <p:cNvSpPr/>
          <p:nvPr/>
        </p:nvSpPr>
        <p:spPr>
          <a:xfrm>
            <a:off x="6300192" y="3206324"/>
            <a:ext cx="2664296" cy="324210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Tree>
    <p:extLst>
      <p:ext uri="{BB962C8B-B14F-4D97-AF65-F5344CB8AC3E}">
        <p14:creationId xmlns:p14="http://schemas.microsoft.com/office/powerpoint/2010/main" val="259315819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標題 7"/>
          <p:cNvSpPr txBox="1">
            <a:spLocks/>
          </p:cNvSpPr>
          <p:nvPr/>
        </p:nvSpPr>
        <p:spPr>
          <a:xfrm>
            <a:off x="457200" y="44624"/>
            <a:ext cx="8229600" cy="792088"/>
          </a:xfrm>
          <a:prstGeom prst="rect">
            <a:avLst/>
          </a:prstGeom>
        </p:spPr>
        <p:txBody>
          <a:bodyPr/>
          <a:lstStyle/>
          <a:p>
            <a:pPr lvl="0" algn="ctr" eaLnBrk="0" hangingPunct="0"/>
            <a:r>
              <a:rPr kumimoji="0" lang="zh-TW" altLang="en-US" sz="4400" b="1" dirty="0" smtClean="0">
                <a:latin typeface="微軟正黑體" pitchFamily="34" charset="-120"/>
                <a:ea typeface="微軟正黑體" pitchFamily="34" charset="-120"/>
                <a:cs typeface="+mj-cs"/>
              </a:rPr>
              <a:t>即時影像</a:t>
            </a:r>
            <a:endParaRPr kumimoji="0" lang="zh-TW" altLang="en-US" sz="4400" b="1" i="0" u="none" strike="noStrike" kern="1200" cap="none" spc="0" normalizeH="0" baseline="0" noProof="0" dirty="0">
              <a:ln>
                <a:noFill/>
              </a:ln>
              <a:solidFill>
                <a:schemeClr val="tx1"/>
              </a:solidFill>
              <a:effectLst/>
              <a:uLnTx/>
              <a:uFillTx/>
              <a:latin typeface="微軟正黑體" pitchFamily="34" charset="-120"/>
              <a:ea typeface="微軟正黑體" pitchFamily="34" charset="-120"/>
              <a:cs typeface="+mj-cs"/>
            </a:endParaRPr>
          </a:p>
        </p:txBody>
      </p:sp>
      <p:sp>
        <p:nvSpPr>
          <p:cNvPr id="7" name="投影片編號版面配置區 3"/>
          <p:cNvSpPr txBox="1">
            <a:spLocks noGrp="1"/>
          </p:cNvSpPr>
          <p:nvPr/>
        </p:nvSpPr>
        <p:spPr>
          <a:xfrm>
            <a:off x="7812088" y="6448425"/>
            <a:ext cx="1306512" cy="365125"/>
          </a:xfrm>
          <a:prstGeom prst="rect">
            <a:avLst/>
          </a:prstGeom>
          <a:noFill/>
        </p:spPr>
        <p:txBody>
          <a:bodyPr anchor="ctr"/>
          <a:lstStyle/>
          <a:p>
            <a:pPr algn="r" fontAlgn="auto">
              <a:spcBef>
                <a:spcPts val="0"/>
              </a:spcBef>
              <a:spcAft>
                <a:spcPts val="0"/>
              </a:spcAft>
              <a:defRPr/>
            </a:pPr>
            <a:fld id="{DD012F59-E088-4922-AE77-B90E45010C42}" type="slidenum">
              <a:rPr kumimoji="0" lang="zh-TW" altLang="en-US" sz="900">
                <a:solidFill>
                  <a:schemeClr val="tx1">
                    <a:tint val="75000"/>
                  </a:schemeClr>
                </a:solidFill>
                <a:latin typeface="微軟正黑體" pitchFamily="34" charset="-120"/>
                <a:ea typeface="微軟正黑體" pitchFamily="34" charset="-120"/>
              </a:rPr>
              <a:pPr algn="r" fontAlgn="auto">
                <a:spcBef>
                  <a:spcPts val="0"/>
                </a:spcBef>
                <a:spcAft>
                  <a:spcPts val="0"/>
                </a:spcAft>
                <a:defRPr/>
              </a:pPr>
              <a:t>9</a:t>
            </a:fld>
            <a:endParaRPr kumimoji="0" lang="zh-TW" altLang="en-US" sz="900" dirty="0">
              <a:solidFill>
                <a:schemeClr val="tx1">
                  <a:tint val="75000"/>
                </a:schemeClr>
              </a:solidFill>
              <a:latin typeface="微軟正黑體" pitchFamily="34" charset="-120"/>
              <a:ea typeface="微軟正黑體" pitchFamily="34" charset="-120"/>
            </a:endParaRPr>
          </a:p>
        </p:txBody>
      </p:sp>
      <p:sp>
        <p:nvSpPr>
          <p:cNvPr id="8" name="內容版面配置區 8"/>
          <p:cNvSpPr txBox="1">
            <a:spLocks/>
          </p:cNvSpPr>
          <p:nvPr/>
        </p:nvSpPr>
        <p:spPr>
          <a:xfrm>
            <a:off x="611560" y="1052736"/>
            <a:ext cx="8352928" cy="2304256"/>
          </a:xfrm>
          <a:prstGeom prst="rect">
            <a:avLst/>
          </a:prstGeom>
        </p:spPr>
        <p:txBody>
          <a:bodyPr>
            <a:normAutofit fontScale="77500" lnSpcReduction="20000"/>
          </a:bodyPr>
          <a:lstStyle/>
          <a:p>
            <a:pPr marL="342900" lvl="0" indent="-342900" eaLnBrk="0" hangingPunct="0">
              <a:spcBef>
                <a:spcPts val="1200"/>
              </a:spcBef>
              <a:buClr>
                <a:srgbClr val="C00000"/>
              </a:buClr>
              <a:buFont typeface="Arial" charset="0"/>
              <a:buChar char="•"/>
            </a:pPr>
            <a:r>
              <a:rPr kumimoji="0" lang="zh-TW" altLang="en-US" sz="2600" dirty="0" smtClean="0">
                <a:latin typeface="微軟正黑體" pitchFamily="34" charset="-120"/>
                <a:ea typeface="微軟正黑體" pitchFamily="34" charset="-120"/>
              </a:rPr>
              <a:t>本區水位資訊僅提供臺北市範圍內之即時影像資訊供使用者查詢觀看。資料來源分別為</a:t>
            </a:r>
            <a:r>
              <a:rPr kumimoji="0" lang="zh-TW" altLang="en-US" sz="2600" dirty="0" smtClean="0">
                <a:solidFill>
                  <a:srgbClr val="0070C0"/>
                </a:solidFill>
                <a:latin typeface="微軟正黑體" pitchFamily="34" charset="-120"/>
                <a:ea typeface="微軟正黑體" pitchFamily="34" charset="-120"/>
              </a:rPr>
              <a:t>臺北市交通控制中心、臺北市政府水利工程處及臺北市政府大地工程處</a:t>
            </a:r>
            <a:r>
              <a:rPr kumimoji="0" lang="zh-TW" altLang="en-US" sz="2600" dirty="0" smtClean="0">
                <a:latin typeface="微軟正黑體" pitchFamily="34" charset="-120"/>
                <a:ea typeface="微軟正黑體" pitchFamily="34" charset="-120"/>
              </a:rPr>
              <a:t>。</a:t>
            </a:r>
          </a:p>
          <a:p>
            <a:pPr marL="342900" lvl="0" indent="-342900" eaLnBrk="0" hangingPunct="0">
              <a:spcBef>
                <a:spcPts val="1200"/>
              </a:spcBef>
              <a:buClr>
                <a:srgbClr val="C00000"/>
              </a:buClr>
              <a:buFont typeface="Arial" charset="0"/>
              <a:buChar char="•"/>
            </a:pPr>
            <a:r>
              <a:rPr kumimoji="0" lang="en-US" altLang="zh-TW" sz="2600" dirty="0" smtClean="0">
                <a:latin typeface="微軟正黑體" pitchFamily="34" charset="-120"/>
                <a:ea typeface="微軟正黑體" pitchFamily="34" charset="-120"/>
              </a:rPr>
              <a:t>Step1</a:t>
            </a:r>
            <a:r>
              <a:rPr kumimoji="0" lang="zh-TW" altLang="en-US" sz="2600" dirty="0" smtClean="0">
                <a:latin typeface="微軟正黑體" pitchFamily="34" charset="-120"/>
                <a:ea typeface="微軟正黑體" pitchFamily="34" charset="-120"/>
              </a:rPr>
              <a:t>：在功能主選單中點選「影像資訊」後，可進入影像資訊畫面。</a:t>
            </a:r>
          </a:p>
          <a:p>
            <a:pPr marL="342900" lvl="0" indent="-342900" eaLnBrk="0" hangingPunct="0">
              <a:spcBef>
                <a:spcPts val="1200"/>
              </a:spcBef>
              <a:buClr>
                <a:srgbClr val="C00000"/>
              </a:buClr>
              <a:buFont typeface="Arial" charset="0"/>
              <a:buChar char="•"/>
            </a:pPr>
            <a:r>
              <a:rPr kumimoji="0" lang="en-US" altLang="zh-TW" sz="2600" dirty="0" smtClean="0">
                <a:latin typeface="微軟正黑體" pitchFamily="34" charset="-120"/>
                <a:ea typeface="微軟正黑體" pitchFamily="34" charset="-120"/>
              </a:rPr>
              <a:t>Step2</a:t>
            </a:r>
            <a:r>
              <a:rPr kumimoji="0" lang="zh-TW" altLang="en-US" sz="2600" dirty="0" smtClean="0">
                <a:latin typeface="微軟正黑體" pitchFamily="34" charset="-120"/>
                <a:ea typeface="微軟正黑體" pitchFamily="34" charset="-120"/>
              </a:rPr>
              <a:t>：使用者可利用</a:t>
            </a:r>
            <a:r>
              <a:rPr kumimoji="0" lang="zh-TW" altLang="en-US" sz="2600" dirty="0" smtClean="0">
                <a:solidFill>
                  <a:srgbClr val="0070C0"/>
                </a:solidFill>
                <a:latin typeface="微軟正黑體" pitchFamily="34" charset="-120"/>
                <a:ea typeface="微軟正黑體" pitchFamily="34" charset="-120"/>
              </a:rPr>
              <a:t>關鍵字查詢</a:t>
            </a:r>
            <a:r>
              <a:rPr kumimoji="0" lang="zh-TW" altLang="en-US" sz="2600" dirty="0" smtClean="0">
                <a:latin typeface="微軟正黑體" pitchFamily="34" charset="-120"/>
                <a:ea typeface="微軟正黑體" pitchFamily="34" charset="-120"/>
              </a:rPr>
              <a:t>影像，例如：輸入「百」，即出現開頭是百的所有細項。或使用</a:t>
            </a:r>
            <a:r>
              <a:rPr kumimoji="0" lang="zh-TW" altLang="en-US" sz="2600" dirty="0" smtClean="0">
                <a:solidFill>
                  <a:srgbClr val="0070C0"/>
                </a:solidFill>
                <a:latin typeface="微軟正黑體" pitchFamily="34" charset="-120"/>
                <a:ea typeface="微軟正黑體" pitchFamily="34" charset="-120"/>
              </a:rPr>
              <a:t>行政區查詢</a:t>
            </a:r>
            <a:r>
              <a:rPr kumimoji="0" lang="zh-TW" altLang="en-US" sz="2600" dirty="0" smtClean="0">
                <a:latin typeface="微軟正黑體" pitchFamily="34" charset="-120"/>
                <a:ea typeface="微軟正黑體" pitchFamily="34" charset="-120"/>
              </a:rPr>
              <a:t>。</a:t>
            </a:r>
          </a:p>
          <a:p>
            <a:pPr marL="342900" lvl="0" indent="-342900" eaLnBrk="0" hangingPunct="0">
              <a:spcBef>
                <a:spcPts val="1200"/>
              </a:spcBef>
              <a:buClr>
                <a:srgbClr val="C00000"/>
              </a:buClr>
              <a:buFont typeface="Arial" charset="0"/>
              <a:buChar char="•"/>
            </a:pPr>
            <a:r>
              <a:rPr kumimoji="0" lang="en-US" altLang="zh-TW" sz="2600" dirty="0" smtClean="0">
                <a:latin typeface="微軟正黑體" pitchFamily="34" charset="-120"/>
                <a:ea typeface="微軟正黑體" pitchFamily="34" charset="-120"/>
              </a:rPr>
              <a:t>Step3</a:t>
            </a:r>
            <a:r>
              <a:rPr kumimoji="0" lang="zh-TW" altLang="en-US" sz="2600" dirty="0" smtClean="0">
                <a:latin typeface="微軟正黑體" pitchFamily="34" charset="-120"/>
                <a:ea typeface="微軟正黑體" pitchFamily="34" charset="-120"/>
              </a:rPr>
              <a:t>：點選欲觀看之影像名稱。影像可</a:t>
            </a:r>
            <a:r>
              <a:rPr kumimoji="0" lang="zh-TW" altLang="en-US" sz="2600" dirty="0" smtClean="0">
                <a:solidFill>
                  <a:srgbClr val="0070C0"/>
                </a:solidFill>
                <a:latin typeface="微軟正黑體" pitchFamily="34" charset="-120"/>
                <a:ea typeface="微軟正黑體" pitchFamily="34" charset="-120"/>
              </a:rPr>
              <a:t>旋轉</a:t>
            </a:r>
            <a:r>
              <a:rPr kumimoji="0" lang="zh-TW" altLang="en-US" sz="2600" dirty="0" smtClean="0">
                <a:latin typeface="微軟正黑體" pitchFamily="34" charset="-120"/>
                <a:ea typeface="微軟正黑體" pitchFamily="34" charset="-120"/>
              </a:rPr>
              <a:t>觀看。</a:t>
            </a:r>
          </a:p>
        </p:txBody>
      </p:sp>
      <p:pic>
        <p:nvPicPr>
          <p:cNvPr id="9" name="圖片 8"/>
          <p:cNvPicPr/>
          <p:nvPr/>
        </p:nvPicPr>
        <p:blipFill>
          <a:blip r:embed="rId2" cstate="print"/>
          <a:srcRect/>
          <a:stretch>
            <a:fillRect/>
          </a:stretch>
        </p:blipFill>
        <p:spPr bwMode="auto">
          <a:xfrm>
            <a:off x="1187624" y="3573016"/>
            <a:ext cx="6840760" cy="2952328"/>
          </a:xfrm>
          <a:prstGeom prst="rect">
            <a:avLst/>
          </a:prstGeom>
          <a:noFill/>
          <a:ln w="9525">
            <a:noFill/>
            <a:miter lim="800000"/>
            <a:headEnd/>
            <a:tailEnd/>
          </a:ln>
        </p:spPr>
      </p:pic>
      <p:pic>
        <p:nvPicPr>
          <p:cNvPr id="10" name="圖片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87624" y="3594493"/>
            <a:ext cx="1944216" cy="2930851"/>
          </a:xfrm>
          <a:prstGeom prst="rect">
            <a:avLst/>
          </a:prstGeom>
        </p:spPr>
      </p:pic>
      <p:sp>
        <p:nvSpPr>
          <p:cNvPr id="2" name="圓角矩形 1"/>
          <p:cNvSpPr/>
          <p:nvPr/>
        </p:nvSpPr>
        <p:spPr>
          <a:xfrm>
            <a:off x="1192672" y="4365104"/>
            <a:ext cx="1656184" cy="216024"/>
          </a:xfrm>
          <a:prstGeom prst="roundRect">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Tree>
    <p:extLst>
      <p:ext uri="{BB962C8B-B14F-4D97-AF65-F5344CB8AC3E}">
        <p14:creationId xmlns:p14="http://schemas.microsoft.com/office/powerpoint/2010/main" val="222902298"/>
      </p:ext>
    </p:extLst>
  </p:cSld>
  <p:clrMapOvr>
    <a:masterClrMapping/>
  </p:clrMapOvr>
</p:sld>
</file>

<file path=ppt/theme/theme1.xml><?xml version="1.0" encoding="utf-8"?>
<a:theme xmlns:a="http://schemas.openxmlformats.org/drawingml/2006/main" name="自訂設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自訂設計">
  <a:themeElements>
    <a:clrScheme name="角度">
      <a:dk1>
        <a:srgbClr val="000000"/>
      </a:dk1>
      <a:lt1>
        <a:srgbClr val="FFFFFF"/>
      </a:lt1>
      <a:dk2>
        <a:srgbClr val="434342"/>
      </a:dk2>
      <a:lt2>
        <a:srgbClr val="CDD7D9"/>
      </a:lt2>
      <a:accent1>
        <a:srgbClr val="797B7E"/>
      </a:accent1>
      <a:accent2>
        <a:srgbClr val="F96A1B"/>
      </a:accent2>
      <a:accent3>
        <a:srgbClr val="08A1D9"/>
      </a:accent3>
      <a:accent4>
        <a:srgbClr val="7C984A"/>
      </a:accent4>
      <a:accent5>
        <a:srgbClr val="C2AD8D"/>
      </a:accent5>
      <a:accent6>
        <a:srgbClr val="506E94"/>
      </a:accent6>
      <a:hlink>
        <a:srgbClr val="5F5F5F"/>
      </a:hlink>
      <a:folHlink>
        <a:srgbClr val="969696"/>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佈景主題">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佈景主題">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佈景主題">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16574</TotalTime>
  <Words>1562</Words>
  <Application>Microsoft Office PowerPoint</Application>
  <PresentationFormat>如螢幕大小 (4:3)</PresentationFormat>
  <Paragraphs>119</Paragraphs>
  <Slides>22</Slides>
  <Notes>0</Notes>
  <HiddenSlides>0</HiddenSlides>
  <MMClips>0</MMClips>
  <ScaleCrop>false</ScaleCrop>
  <HeadingPairs>
    <vt:vector size="6" baseType="variant">
      <vt:variant>
        <vt:lpstr>使用字型</vt:lpstr>
      </vt:variant>
      <vt:variant>
        <vt:i4>8</vt:i4>
      </vt:variant>
      <vt:variant>
        <vt:lpstr>佈景主題</vt:lpstr>
      </vt:variant>
      <vt:variant>
        <vt:i4>3</vt:i4>
      </vt:variant>
      <vt:variant>
        <vt:lpstr>投影片標題</vt:lpstr>
      </vt:variant>
      <vt:variant>
        <vt:i4>22</vt:i4>
      </vt:variant>
    </vt:vector>
  </HeadingPairs>
  <TitlesOfParts>
    <vt:vector size="33" baseType="lpstr">
      <vt:lpstr>微軟正黑體</vt:lpstr>
      <vt:lpstr>新細明體</vt:lpstr>
      <vt:lpstr>標楷體</vt:lpstr>
      <vt:lpstr>Arial</vt:lpstr>
      <vt:lpstr>Calibri</vt:lpstr>
      <vt:lpstr>Times New Roman</vt:lpstr>
      <vt:lpstr>Wingdings</vt:lpstr>
      <vt:lpstr>Wingdings 3</vt:lpstr>
      <vt:lpstr>自訂設計</vt:lpstr>
      <vt:lpstr>1_自訂設計</vt:lpstr>
      <vt:lpstr>Office 佈景主題</vt:lpstr>
      <vt:lpstr>PowerPoint 簡報</vt:lpstr>
      <vt:lpstr>下載與安裝</vt:lpstr>
      <vt:lpstr>PowerPoint 簡報</vt:lpstr>
      <vt:lpstr>PowerPoint 簡報</vt:lpstr>
      <vt:lpstr>氣象雲圖</vt:lpstr>
      <vt:lpstr>PowerPoint 簡報</vt:lpstr>
      <vt:lpstr>PowerPoint 簡報</vt:lpstr>
      <vt:lpstr>PowerPoint 簡報</vt:lpstr>
      <vt:lpstr>PowerPoint 簡報</vt:lpstr>
      <vt:lpstr>避難資訊_避難場所</vt:lpstr>
      <vt:lpstr>PowerPoint 簡報</vt:lpstr>
      <vt:lpstr>PowerPoint 簡報</vt:lpstr>
      <vt:lpstr>防災宣導-市民防災手冊</vt:lpstr>
      <vt:lpstr>PowerPoint 簡報</vt:lpstr>
      <vt:lpstr>交通資訊查詢</vt:lpstr>
      <vt:lpstr>交通資訊查詢–停車場資訊</vt:lpstr>
      <vt:lpstr>交通資訊查詢–資訊可變標誌(CMS)</vt:lpstr>
      <vt:lpstr>交通資訊查詢–近2個月肇事資訊</vt:lpstr>
      <vt:lpstr>交通資訊查詢–道路資訊</vt:lpstr>
      <vt:lpstr>即時訊息推播</vt:lpstr>
      <vt:lpstr>接收地震即時警報</vt:lpstr>
      <vt:lpstr>PowerPoint 簡報</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簡報</dc:title>
  <dc:creator>USER</dc:creator>
  <cp:lastModifiedBy>黃一葉知秋</cp:lastModifiedBy>
  <cp:revision>404</cp:revision>
  <cp:lastPrinted>2019-01-09T06:49:59Z</cp:lastPrinted>
  <dcterms:created xsi:type="dcterms:W3CDTF">2011-02-11T10:25:44Z</dcterms:created>
  <dcterms:modified xsi:type="dcterms:W3CDTF">2019-01-09T06:55:44Z</dcterms:modified>
</cp:coreProperties>
</file>